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stihi.ru/avtor/botsman5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Поэтическая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526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5554960" cy="5691336"/>
          </a:xfrm>
        </p:spPr>
        <p:txBody>
          <a:bodyPr>
            <a:normAutofit fontScale="92500"/>
          </a:bodyPr>
          <a:lstStyle/>
          <a:p>
            <a:r>
              <a:rPr lang="ru-RU" dirty="0"/>
              <a:t>Стрижиный взлёт ракет сигнальных</a:t>
            </a:r>
            <a:br>
              <a:rPr lang="ru-RU" dirty="0"/>
            </a:br>
            <a:r>
              <a:rPr lang="ru-RU" dirty="0"/>
              <a:t>И вой сирен – недобрый знак.</a:t>
            </a:r>
            <a:br>
              <a:rPr lang="ru-RU" dirty="0"/>
            </a:br>
            <a:r>
              <a:rPr lang="ru-RU" dirty="0"/>
              <a:t>За сутки десять генеральных</a:t>
            </a:r>
            <a:br>
              <a:rPr lang="ru-RU" dirty="0"/>
            </a:br>
            <a:r>
              <a:rPr lang="ru-RU" dirty="0"/>
              <a:t>И пять психических атак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Но, остановленные нами</a:t>
            </a:r>
            <a:br>
              <a:rPr lang="ru-RU" dirty="0"/>
            </a:br>
            <a:r>
              <a:rPr lang="ru-RU" dirty="0"/>
              <a:t>На поле боя и судьбы,</a:t>
            </a:r>
            <a:br>
              <a:rPr lang="ru-RU" dirty="0"/>
            </a:br>
            <a:r>
              <a:rPr lang="ru-RU" dirty="0"/>
              <a:t>Перед окопами и рвами</a:t>
            </a:r>
            <a:br>
              <a:rPr lang="ru-RU" dirty="0"/>
            </a:br>
            <a:r>
              <a:rPr lang="ru-RU" dirty="0"/>
              <a:t>Встают их танки на дыбы.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Фон Бок сбивается со счета,</a:t>
            </a:r>
            <a:br>
              <a:rPr lang="ru-RU" dirty="0"/>
            </a:br>
            <a:r>
              <a:rPr lang="ru-RU" dirty="0"/>
              <a:t>В какой уже не помнит раз,</a:t>
            </a:r>
            <a:br>
              <a:rPr lang="ru-RU" dirty="0"/>
            </a:br>
            <a:r>
              <a:rPr lang="ru-RU" dirty="0"/>
              <a:t>Полмира взявшая пехота</a:t>
            </a:r>
            <a:br>
              <a:rPr lang="ru-RU" dirty="0"/>
            </a:br>
            <a:r>
              <a:rPr lang="ru-RU" dirty="0"/>
              <a:t>Не может выполнить приказ.</a:t>
            </a:r>
            <a:br>
              <a:rPr lang="ru-RU" dirty="0"/>
            </a:br>
            <a:endParaRPr lang="ru-RU" dirty="0"/>
          </a:p>
        </p:txBody>
      </p:sp>
      <p:pic>
        <p:nvPicPr>
          <p:cNvPr id="4100" name="Picture 4" descr="Бок, Федор фон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343" y="764704"/>
            <a:ext cx="3189874" cy="451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18720" y="5297071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Федор </a:t>
            </a:r>
            <a:r>
              <a:rPr lang="ru-RU" dirty="0"/>
              <a:t>фон Бок  — немецкий военачальник, генерал-фельдмаршал, командующий группы армий «Центр».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7508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4725144"/>
            <a:ext cx="7992888" cy="2016224"/>
          </a:xfrm>
        </p:spPr>
        <p:txBody>
          <a:bodyPr numCol="2">
            <a:normAutofit fontScale="62500" lnSpcReduction="20000"/>
          </a:bodyPr>
          <a:lstStyle/>
          <a:p>
            <a:pPr marL="0" indent="0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у разъезда под Москвой,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Сумели наши двадцать восемь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Встать против силы броневой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мяла сосны как колосья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двадцать восемь ни на пядь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отступили, встав с гранатой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Клочков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танках мог сказать: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меньше, чем по два на брата!”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Вошел в легенду мой ровесник,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Дубосеково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давно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Вошло в учебники и песни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праву, как Бородино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6840760" cy="454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869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04864"/>
            <a:ext cx="8363272" cy="4320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Я</a:t>
            </a:r>
            <a:r>
              <a:rPr lang="ru-RU" dirty="0"/>
              <a:t> убит подо </a:t>
            </a:r>
            <a:r>
              <a:rPr lang="ru-RU" dirty="0" smtClean="0"/>
              <a:t>……………..,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 безыменном болоте,</a:t>
            </a:r>
            <a:br>
              <a:rPr lang="ru-RU" dirty="0"/>
            </a:br>
            <a:r>
              <a:rPr lang="ru-RU" dirty="0"/>
              <a:t>В пятой роте, на левом,</a:t>
            </a:r>
            <a:br>
              <a:rPr lang="ru-RU" dirty="0"/>
            </a:br>
            <a:r>
              <a:rPr lang="ru-RU" dirty="0"/>
              <a:t>При жестоком налете.</a:t>
            </a:r>
          </a:p>
          <a:p>
            <a:pPr marL="0" indent="0">
              <a:buNone/>
            </a:pPr>
            <a:r>
              <a:rPr lang="ru-RU" dirty="0"/>
              <a:t>Я не слышал разрыва,</a:t>
            </a:r>
            <a:br>
              <a:rPr lang="ru-RU" dirty="0"/>
            </a:br>
            <a:r>
              <a:rPr lang="ru-RU" dirty="0"/>
              <a:t>Я не видел той вспышки, —</a:t>
            </a:r>
            <a:br>
              <a:rPr lang="ru-RU" dirty="0"/>
            </a:br>
            <a:r>
              <a:rPr lang="ru-RU" dirty="0"/>
              <a:t>Точно в пропасть с обрыва —</a:t>
            </a:r>
            <a:br>
              <a:rPr lang="ru-RU" dirty="0"/>
            </a:br>
            <a:r>
              <a:rPr lang="ru-RU" dirty="0"/>
              <a:t>И ни дна ни покрышки.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17862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Вставьте название города, пропущенного в тексте. Укажите автора (2б)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947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Шел </a:t>
            </a:r>
            <a:r>
              <a:rPr lang="ru-RU" dirty="0"/>
              <a:t>в атаку яростный сорок первый год.</a:t>
            </a:r>
            <a:br>
              <a:rPr lang="ru-RU" dirty="0"/>
            </a:br>
            <a:r>
              <a:rPr lang="ru-RU" dirty="0"/>
              <a:t>У </a:t>
            </a:r>
            <a:r>
              <a:rPr lang="ru-RU" dirty="0" smtClean="0"/>
              <a:t>……………………….…………….. погибает </a:t>
            </a:r>
            <a:r>
              <a:rPr lang="ru-RU" dirty="0"/>
              <a:t>взвод.</a:t>
            </a:r>
            <a:br>
              <a:rPr lang="ru-RU" dirty="0"/>
            </a:br>
            <a:r>
              <a:rPr lang="ru-RU" dirty="0"/>
              <a:t>Все патроны кончились, больше нет гранат.</a:t>
            </a:r>
            <a:br>
              <a:rPr lang="ru-RU" dirty="0"/>
            </a:br>
            <a:r>
              <a:rPr lang="ru-RU" dirty="0"/>
              <a:t>Их в живых осталось только семеро молодых солдат.</a:t>
            </a:r>
            <a:br>
              <a:rPr lang="ru-RU" dirty="0"/>
            </a:br>
            <a:r>
              <a:rPr lang="ru-RU" dirty="0"/>
              <a:t>Их в живых осталось только семеро молодых солдат.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Вставьте название </a:t>
            </a:r>
            <a:r>
              <a:rPr lang="ru-RU" dirty="0" smtClean="0"/>
              <a:t>населённого пункта, </a:t>
            </a:r>
            <a:r>
              <a:rPr lang="ru-RU" dirty="0"/>
              <a:t>пропущенного в тексте</a:t>
            </a:r>
            <a:r>
              <a:rPr lang="ru-RU" dirty="0" smtClean="0"/>
              <a:t>.(1б)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214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Стрижиный взлёт ракет сигнальных</a:t>
            </a:r>
            <a:br>
              <a:rPr lang="ru-RU" dirty="0"/>
            </a:br>
            <a:r>
              <a:rPr lang="ru-RU" dirty="0"/>
              <a:t>И вой сирен – недобрый знак.</a:t>
            </a:r>
            <a:br>
              <a:rPr lang="ru-RU" dirty="0"/>
            </a:br>
            <a:r>
              <a:rPr lang="ru-RU" dirty="0"/>
              <a:t>За сутки десять генеральных</a:t>
            </a:r>
            <a:br>
              <a:rPr lang="ru-RU" dirty="0"/>
            </a:br>
            <a:r>
              <a:rPr lang="ru-RU" dirty="0"/>
              <a:t>И пять психических атак.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Но, остановленные нами</a:t>
            </a:r>
            <a:br>
              <a:rPr lang="ru-RU" dirty="0"/>
            </a:br>
            <a:r>
              <a:rPr lang="ru-RU" dirty="0"/>
              <a:t>На поле боя и судьбы,</a:t>
            </a:r>
            <a:br>
              <a:rPr lang="ru-RU" dirty="0"/>
            </a:br>
            <a:r>
              <a:rPr lang="ru-RU" dirty="0"/>
              <a:t>Перед окопами и рвами</a:t>
            </a:r>
            <a:br>
              <a:rPr lang="ru-RU" dirty="0"/>
            </a:br>
            <a:r>
              <a:rPr lang="ru-RU" dirty="0"/>
              <a:t>Встают их танки на дыбы.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……………сбивается </a:t>
            </a:r>
            <a:r>
              <a:rPr lang="ru-RU" dirty="0"/>
              <a:t>со счета,</a:t>
            </a:r>
            <a:br>
              <a:rPr lang="ru-RU" dirty="0"/>
            </a:br>
            <a:r>
              <a:rPr lang="ru-RU" dirty="0"/>
              <a:t>В какой уже не помнит раз,</a:t>
            </a:r>
            <a:br>
              <a:rPr lang="ru-RU" dirty="0"/>
            </a:br>
            <a:r>
              <a:rPr lang="ru-RU" dirty="0"/>
              <a:t>Полмира взявшая пехота</a:t>
            </a:r>
            <a:br>
              <a:rPr lang="ru-RU" dirty="0"/>
            </a:br>
            <a:r>
              <a:rPr lang="ru-RU" dirty="0"/>
              <a:t>Не может выполнить приказ.</a:t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4981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Вставьте фамилию генерала немецкой  армии, пропущенную в тексте. (1б)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3333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356155"/>
            <a:ext cx="8064896" cy="40971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Москве парад</a:t>
            </a:r>
            <a:r>
              <a:rPr lang="ru-RU" dirty="0" smtClean="0"/>
              <a:t>. Красивые </a:t>
            </a:r>
            <a:r>
              <a:rPr lang="ru-RU" dirty="0"/>
              <a:t>слова.</a:t>
            </a:r>
            <a:br>
              <a:rPr lang="ru-RU" dirty="0"/>
            </a:br>
            <a:r>
              <a:rPr lang="ru-RU" dirty="0"/>
              <a:t>Все как всегда приветствует Победу.</a:t>
            </a:r>
            <a:br>
              <a:rPr lang="ru-RU" dirty="0"/>
            </a:br>
            <a:r>
              <a:rPr lang="ru-RU" dirty="0"/>
              <a:t>В село </a:t>
            </a:r>
            <a:r>
              <a:rPr lang="ru-RU" dirty="0" smtClean="0"/>
              <a:t>………….-</a:t>
            </a:r>
            <a:r>
              <a:rPr lang="ru-RU" dirty="0"/>
              <a:t>сегодня</a:t>
            </a:r>
            <a:r>
              <a:rPr lang="ru-RU" dirty="0" smtClean="0"/>
              <a:t>, как </a:t>
            </a:r>
            <a:r>
              <a:rPr lang="ru-RU" dirty="0"/>
              <a:t>всегда</a:t>
            </a:r>
            <a:br>
              <a:rPr lang="ru-RU" dirty="0"/>
            </a:br>
            <a:r>
              <a:rPr lang="ru-RU" dirty="0"/>
              <a:t>я к </a:t>
            </a:r>
            <a:r>
              <a:rPr lang="ru-RU" dirty="0" smtClean="0"/>
              <a:t>партизанке-девушке  </a:t>
            </a:r>
            <a:r>
              <a:rPr lang="ru-RU" dirty="0"/>
              <a:t>приеду.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Десятков восемь километров от Москвы.</a:t>
            </a:r>
            <a:br>
              <a:rPr lang="ru-RU" dirty="0"/>
            </a:br>
            <a:r>
              <a:rPr lang="ru-RU" dirty="0"/>
              <a:t>Но здесь совсем другая обстановка.</a:t>
            </a:r>
            <a:br>
              <a:rPr lang="ru-RU" dirty="0"/>
            </a:br>
            <a:r>
              <a:rPr lang="ru-RU" dirty="0"/>
              <a:t>Ростки пробившейся  весной наверх травы</a:t>
            </a:r>
            <a:br>
              <a:rPr lang="ru-RU" dirty="0"/>
            </a:br>
            <a:r>
              <a:rPr lang="ru-RU" dirty="0"/>
              <a:t>у неухоженной давно могильной бровки.</a:t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858218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Вставьте название населённого пункта, пропущенного в тексте</a:t>
            </a:r>
            <a:r>
              <a:rPr lang="ru-RU" sz="3600" dirty="0" smtClean="0"/>
              <a:t>. Укажите имя девушки -партизанки.(2б)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05347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853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Здесь у разъезда под Москвой,</a:t>
            </a:r>
            <a:br>
              <a:rPr lang="ru-RU" dirty="0"/>
            </a:br>
            <a:r>
              <a:rPr lang="ru-RU" dirty="0"/>
              <a:t>Сумели наши </a:t>
            </a:r>
            <a:r>
              <a:rPr lang="ru-RU" dirty="0" smtClean="0"/>
              <a:t>………………..(1)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Встать против силы броневой</a:t>
            </a:r>
            <a:br>
              <a:rPr lang="ru-RU" dirty="0"/>
            </a:br>
            <a:r>
              <a:rPr lang="ru-RU" dirty="0"/>
              <a:t>Что мяла сосны как колосья</a:t>
            </a:r>
            <a:br>
              <a:rPr lang="ru-RU" dirty="0"/>
            </a:br>
            <a:r>
              <a:rPr lang="ru-RU" dirty="0"/>
              <a:t>Но </a:t>
            </a:r>
            <a:r>
              <a:rPr lang="ru-RU" dirty="0" smtClean="0"/>
              <a:t>…………………(1)ни </a:t>
            </a:r>
            <a:r>
              <a:rPr lang="ru-RU" dirty="0"/>
              <a:t>на пядь</a:t>
            </a:r>
            <a:br>
              <a:rPr lang="ru-RU" dirty="0"/>
            </a:br>
            <a:r>
              <a:rPr lang="ru-RU" dirty="0"/>
              <a:t>Не отступили, встав с гранатой,</a:t>
            </a:r>
            <a:br>
              <a:rPr lang="ru-RU" dirty="0"/>
            </a:br>
            <a:r>
              <a:rPr lang="ru-RU" dirty="0" smtClean="0"/>
              <a:t>……………..(2) </a:t>
            </a:r>
            <a:r>
              <a:rPr lang="ru-RU" dirty="0"/>
              <a:t>о танках мог сказать:</a:t>
            </a:r>
            <a:br>
              <a:rPr lang="ru-RU" dirty="0"/>
            </a:br>
            <a:r>
              <a:rPr lang="ru-RU" dirty="0"/>
              <a:t>“Их меньше, чем по два на брата!”</a:t>
            </a:r>
            <a:br>
              <a:rPr lang="ru-RU" dirty="0"/>
            </a:br>
            <a:r>
              <a:rPr lang="ru-RU" dirty="0"/>
              <a:t>Вошел в легенду мой ровесник,</a:t>
            </a:r>
            <a:br>
              <a:rPr lang="ru-RU" dirty="0"/>
            </a:br>
            <a:r>
              <a:rPr lang="ru-RU" dirty="0"/>
              <a:t>И </a:t>
            </a:r>
            <a:r>
              <a:rPr lang="ru-RU" dirty="0" smtClean="0"/>
              <a:t>……………..(3) </a:t>
            </a:r>
            <a:r>
              <a:rPr lang="ru-RU" dirty="0"/>
              <a:t>давно</a:t>
            </a:r>
            <a:br>
              <a:rPr lang="ru-RU" dirty="0"/>
            </a:br>
            <a:r>
              <a:rPr lang="ru-RU" dirty="0"/>
              <a:t>Вошло в учебники и песни</a:t>
            </a:r>
            <a:br>
              <a:rPr lang="ru-RU" dirty="0"/>
            </a:br>
            <a:r>
              <a:rPr lang="ru-RU" dirty="0"/>
              <a:t>По праву, как Бородино!</a:t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Заполните пропуски в тексте. (3б)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9495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Я</a:t>
            </a:r>
            <a:r>
              <a:rPr lang="ru-RU" dirty="0"/>
              <a:t> убит подо Ржевом,</a:t>
            </a:r>
            <a:br>
              <a:rPr lang="ru-RU" dirty="0"/>
            </a:br>
            <a:r>
              <a:rPr lang="ru-RU" dirty="0"/>
              <a:t>В безыменном болоте,</a:t>
            </a:r>
            <a:br>
              <a:rPr lang="ru-RU" dirty="0"/>
            </a:br>
            <a:r>
              <a:rPr lang="ru-RU" dirty="0"/>
              <a:t>В пятой роте, на левом,</a:t>
            </a:r>
            <a:br>
              <a:rPr lang="ru-RU" dirty="0"/>
            </a:br>
            <a:r>
              <a:rPr lang="ru-RU" dirty="0"/>
              <a:t>При жестоком налете.</a:t>
            </a:r>
          </a:p>
          <a:p>
            <a:pPr marL="0" indent="0">
              <a:buNone/>
            </a:pPr>
            <a:r>
              <a:rPr lang="ru-RU" dirty="0"/>
              <a:t>Я не слышал разрыва,</a:t>
            </a:r>
            <a:br>
              <a:rPr lang="ru-RU" dirty="0"/>
            </a:br>
            <a:r>
              <a:rPr lang="ru-RU" dirty="0"/>
              <a:t>Я не видел той вспышки, —</a:t>
            </a:r>
            <a:br>
              <a:rPr lang="ru-RU" dirty="0"/>
            </a:br>
            <a:r>
              <a:rPr lang="ru-RU" dirty="0"/>
              <a:t>Точно в пропасть с обрыва —</a:t>
            </a:r>
            <a:br>
              <a:rPr lang="ru-RU" dirty="0"/>
            </a:br>
            <a:r>
              <a:rPr lang="ru-RU" dirty="0"/>
              <a:t>И ни дна ни покрышки.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332656"/>
            <a:ext cx="4984777" cy="16564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Александр </a:t>
            </a:r>
            <a:r>
              <a:rPr lang="ru-RU" b="1" dirty="0"/>
              <a:t>Твардовский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Я убит подо </a:t>
            </a:r>
            <a:r>
              <a:rPr lang="ru-RU" b="1" dirty="0" smtClean="0"/>
              <a:t>Ржевом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0648"/>
            <a:ext cx="1808039" cy="201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4" r="16034"/>
          <a:stretch/>
        </p:blipFill>
        <p:spPr bwMode="auto">
          <a:xfrm>
            <a:off x="5796136" y="2546762"/>
            <a:ext cx="3168352" cy="4094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0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437112"/>
            <a:ext cx="8568952" cy="21602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 smtClean="0"/>
              <a:t>Шел </a:t>
            </a:r>
            <a:r>
              <a:rPr lang="ru-RU" dirty="0"/>
              <a:t>в атаку яростный сорок первый год.</a:t>
            </a:r>
            <a:br>
              <a:rPr lang="ru-RU" dirty="0"/>
            </a:br>
            <a:r>
              <a:rPr lang="ru-RU" dirty="0"/>
              <a:t>У деревни Крюково погибает взвод.</a:t>
            </a:r>
            <a:br>
              <a:rPr lang="ru-RU" dirty="0"/>
            </a:br>
            <a:r>
              <a:rPr lang="ru-RU" dirty="0"/>
              <a:t>Все патроны кончились, больше нет гранат.</a:t>
            </a:r>
            <a:br>
              <a:rPr lang="ru-RU" dirty="0"/>
            </a:br>
            <a:r>
              <a:rPr lang="ru-RU" dirty="0"/>
              <a:t>Их в живых осталось только семеро молодых солдат.</a:t>
            </a:r>
            <a:br>
              <a:rPr lang="ru-RU" dirty="0"/>
            </a:br>
            <a:r>
              <a:rPr lang="ru-RU" dirty="0"/>
              <a:t>Их в живых осталось только семеро молодых солдат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161" y="139878"/>
            <a:ext cx="6192688" cy="4638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6650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276872"/>
            <a:ext cx="8507288" cy="381912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</a:t>
            </a:r>
            <a:r>
              <a:rPr lang="ru-RU" dirty="0"/>
              <a:t>Москве парад</a:t>
            </a:r>
            <a:r>
              <a:rPr lang="ru-RU" dirty="0" smtClean="0"/>
              <a:t>. Красивые </a:t>
            </a:r>
            <a:r>
              <a:rPr lang="ru-RU" dirty="0"/>
              <a:t>слова.</a:t>
            </a:r>
            <a:br>
              <a:rPr lang="ru-RU" dirty="0"/>
            </a:br>
            <a:r>
              <a:rPr lang="ru-RU" dirty="0"/>
              <a:t>Все как всегда приветствует Победу.</a:t>
            </a:r>
            <a:br>
              <a:rPr lang="ru-RU" dirty="0"/>
            </a:br>
            <a:r>
              <a:rPr lang="ru-RU" dirty="0"/>
              <a:t>В село Петрищево-сегодня</a:t>
            </a:r>
            <a:r>
              <a:rPr lang="ru-RU" dirty="0" smtClean="0"/>
              <a:t>, как </a:t>
            </a:r>
            <a:r>
              <a:rPr lang="ru-RU" dirty="0"/>
              <a:t>всегда</a:t>
            </a:r>
            <a:br>
              <a:rPr lang="ru-RU" dirty="0"/>
            </a:br>
            <a:r>
              <a:rPr lang="ru-RU" dirty="0"/>
              <a:t>я к </a:t>
            </a:r>
            <a:r>
              <a:rPr lang="ru-RU" dirty="0" smtClean="0"/>
              <a:t>партизанке-девушке </a:t>
            </a:r>
            <a:r>
              <a:rPr lang="ru-RU" dirty="0"/>
              <a:t>приеду.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Десятков восемь километров от Москвы.</a:t>
            </a:r>
            <a:br>
              <a:rPr lang="ru-RU" dirty="0"/>
            </a:br>
            <a:r>
              <a:rPr lang="ru-RU" dirty="0"/>
              <a:t>Но здесь совсем другая обстановка.</a:t>
            </a:r>
            <a:br>
              <a:rPr lang="ru-RU" dirty="0"/>
            </a:br>
            <a:r>
              <a:rPr lang="ru-RU" dirty="0"/>
              <a:t>Ростки пробившейся  весной наверх травы</a:t>
            </a:r>
            <a:br>
              <a:rPr lang="ru-RU" dirty="0"/>
            </a:br>
            <a:r>
              <a:rPr lang="ru-RU" dirty="0"/>
              <a:t>у неухоженной давно могильной бровки.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795320" cy="17644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Петрищево</a:t>
            </a:r>
            <a:r>
              <a:rPr lang="ru-RU" b="1" dirty="0"/>
              <a:t>. У могилы Зои Космодемьянской</a:t>
            </a:r>
            <a:r>
              <a:rPr lang="ru-RU" dirty="0"/>
              <a:t/>
            </a:r>
            <a:br>
              <a:rPr lang="ru-RU" dirty="0"/>
            </a:br>
            <a:r>
              <a:rPr lang="ru-RU" b="1" i="1" dirty="0">
                <a:hlinkClick r:id="rId2"/>
              </a:rPr>
              <a:t>Феликс </a:t>
            </a:r>
            <a:r>
              <a:rPr lang="ru-RU" b="1" i="1" dirty="0" err="1" smtClean="0">
                <a:hlinkClick r:id="rId2"/>
              </a:rPr>
              <a:t>Ручаевский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16832"/>
            <a:ext cx="2880320" cy="201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617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36</TotalTime>
  <Words>118</Words>
  <Application>Microsoft Office PowerPoint</Application>
  <PresentationFormat>Экран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Поэтическая</vt:lpstr>
      <vt:lpstr>Вставьте название города, пропущенного в тексте. Укажите автора (2б) </vt:lpstr>
      <vt:lpstr>Вставьте название населённого пункта, пропущенного в тексте.(1б)</vt:lpstr>
      <vt:lpstr>Вставьте фамилию генерала немецкой  армии, пропущенную в тексте. (1б)</vt:lpstr>
      <vt:lpstr>Вставьте название населённого пункта, пропущенного в тексте. Укажите имя девушки -партизанки.(2б)</vt:lpstr>
      <vt:lpstr>Заполните пропуски в тексте. (3б)</vt:lpstr>
      <vt:lpstr>   Александр Твардовский Я убит подо Ржевом</vt:lpstr>
      <vt:lpstr>Презентация PowerPoint</vt:lpstr>
      <vt:lpstr>  Петрищево. У могилы Зои Космодемьянской Феликс Ручаевский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и литература</dc:title>
  <dc:creator>CAB227-3</dc:creator>
  <cp:lastModifiedBy>Ефремова</cp:lastModifiedBy>
  <cp:revision>5</cp:revision>
  <dcterms:created xsi:type="dcterms:W3CDTF">2022-04-19T09:37:22Z</dcterms:created>
  <dcterms:modified xsi:type="dcterms:W3CDTF">2022-04-19T10:23:34Z</dcterms:modified>
</cp:coreProperties>
</file>