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0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2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38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94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6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11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4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5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4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1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DAA6ED-C99B-42C0-971F-F707418E899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07FD6-2C0F-4344-BF77-C832BEAD2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8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Отступать некуда, позади Москва…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2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490" r="18740" b="32355"/>
          <a:stretch/>
        </p:blipFill>
        <p:spPr>
          <a:xfrm>
            <a:off x="0" y="96716"/>
            <a:ext cx="5363308" cy="6660663"/>
          </a:xfrm>
        </p:spPr>
      </p:pic>
      <p:sp>
        <p:nvSpPr>
          <p:cNvPr id="5" name="TextBox 4"/>
          <p:cNvSpPr txBox="1"/>
          <p:nvPr/>
        </p:nvSpPr>
        <p:spPr>
          <a:xfrm>
            <a:off x="5583115" y="117693"/>
            <a:ext cx="6110654" cy="355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«Моим адъютантом был лейтенант Петр Сулима… Он принес мне новую склейку крупномасштабных топографических карт. Я развернул и увидел на юго-восточных листах карты сплошную темную массу. Мне показалось, это был неровный, но четкий оттиск старинной громадной гербовой печати… Прикрыв ее рукавом, я при свете 11 керосиновой лампы стал наносить на карту обстановку. Намечая запасные районы наших тылов, я снова наткнулся на край черной полуокружности. Развернул всю карту. «Москва», - прочел я надпись под пятном…Я взял циркуль-измеритель: расстояние до Москвы по прямой всего лишь тридцать километров… - Сулима, для чего нужна карта командиру? - Как для чего?.. Карта нужна командиру для того, чтобы он всегда мог ориентироваться на местности, изучить и оценить условия местности для организации боя. Я в это время отгибал половину склейки карты… - Дайте мне перочинный нож, - прервал 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Сулиму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 вынул из своей сумки раскрытый нож. Я аккуратно разрезал карту и протянул половину ее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Сулиме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Нате, сожгите. Нам больше не понадобится ориентироваться и изучать местность восточнее…(название населенного пункта, деревни)».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3115" y="3675185"/>
            <a:ext cx="590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1). Положение войск на какие три даты отображено на этой карте (требуется абсолютно точная датировка по дням)?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балл за каждую дату)</a:t>
            </a:r>
          </a:p>
          <a:p>
            <a:r>
              <a:rPr lang="ru-RU" dirty="0" smtClean="0"/>
              <a:t>2). Как и почему (с точностью до месяца) можно датировать событие, описанное в воспоминаниях?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балл за дату 1 балл за объяснение)</a:t>
            </a:r>
          </a:p>
          <a:p>
            <a:r>
              <a:rPr lang="ru-RU" dirty="0" smtClean="0"/>
              <a:t>3) Название какого населенного пункта пропущено в конце текста?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балл)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7490" r="18740" b="32355"/>
          <a:stretch/>
        </p:blipFill>
        <p:spPr>
          <a:xfrm>
            <a:off x="0" y="96716"/>
            <a:ext cx="5363308" cy="6660663"/>
          </a:xfrm>
        </p:spPr>
      </p:pic>
      <p:sp>
        <p:nvSpPr>
          <p:cNvPr id="7" name="TextBox 6"/>
          <p:cNvSpPr txBox="1"/>
          <p:nvPr/>
        </p:nvSpPr>
        <p:spPr>
          <a:xfrm>
            <a:off x="5521569" y="677008"/>
            <a:ext cx="6005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1) На 30 сентября, на 16 ноября и на 5 декабря 1941 г.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2) Начало декабря 1941 г. Аргументация: расстояние до Москвы 30 км. – максимальное продвижение немцев к Москве (около 28 км.) было достигнуто именно к 5 декабря, причем на северо-западе от Москвы (в тексте указано, что Москва на юго-востоке, следовательно, направление совпадает).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3) Деревня Крюково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98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14</TotalTime>
  <Words>346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Impact</vt:lpstr>
      <vt:lpstr>Times New Roman</vt:lpstr>
      <vt:lpstr>Главное мероприятие</vt:lpstr>
      <vt:lpstr>Отступать некуда, позади Москва…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Отступать некуда, позади Москва…</dc:title>
  <dc:creator>Egor Khramchenko</dc:creator>
  <cp:lastModifiedBy>Egor Khramchenko</cp:lastModifiedBy>
  <cp:revision>2</cp:revision>
  <dcterms:created xsi:type="dcterms:W3CDTF">2022-04-20T14:21:49Z</dcterms:created>
  <dcterms:modified xsi:type="dcterms:W3CDTF">2022-04-20T14:36:22Z</dcterms:modified>
</cp:coreProperties>
</file>