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stihi.ru/avtor/botsman57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Поэтическая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25266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404664"/>
            <a:ext cx="5554960" cy="5691336"/>
          </a:xfrm>
        </p:spPr>
        <p:txBody>
          <a:bodyPr>
            <a:normAutofit fontScale="92500"/>
          </a:bodyPr>
          <a:lstStyle/>
          <a:p>
            <a:r>
              <a:rPr lang="ru-RU" dirty="0"/>
              <a:t>Стрижиный взлёт ракет сигнальных</a:t>
            </a:r>
            <a:br>
              <a:rPr lang="ru-RU" dirty="0"/>
            </a:br>
            <a:r>
              <a:rPr lang="ru-RU" dirty="0"/>
              <a:t>И вой сирен – недобрый знак.</a:t>
            </a:r>
            <a:br>
              <a:rPr lang="ru-RU" dirty="0"/>
            </a:br>
            <a:r>
              <a:rPr lang="ru-RU" dirty="0"/>
              <a:t>За сутки десять генеральных</a:t>
            </a:r>
            <a:br>
              <a:rPr lang="ru-RU" dirty="0"/>
            </a:br>
            <a:r>
              <a:rPr lang="ru-RU" dirty="0"/>
              <a:t>И пять психических атак</a:t>
            </a:r>
            <a:r>
              <a:rPr lang="ru-RU" dirty="0" smtClean="0"/>
              <a:t>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Но, остановленные нами</a:t>
            </a:r>
            <a:br>
              <a:rPr lang="ru-RU" dirty="0"/>
            </a:br>
            <a:r>
              <a:rPr lang="ru-RU" dirty="0"/>
              <a:t>На поле боя и судьбы,</a:t>
            </a:r>
            <a:br>
              <a:rPr lang="ru-RU" dirty="0"/>
            </a:br>
            <a:r>
              <a:rPr lang="ru-RU" dirty="0"/>
              <a:t>Перед окопами и рвами</a:t>
            </a:r>
            <a:br>
              <a:rPr lang="ru-RU" dirty="0"/>
            </a:br>
            <a:r>
              <a:rPr lang="ru-RU" dirty="0"/>
              <a:t>Встают их танки на дыбы.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Фон Бок сбивается со счета,</a:t>
            </a:r>
            <a:br>
              <a:rPr lang="ru-RU" dirty="0"/>
            </a:br>
            <a:r>
              <a:rPr lang="ru-RU" dirty="0"/>
              <a:t>В какой уже не помнит раз,</a:t>
            </a:r>
            <a:br>
              <a:rPr lang="ru-RU" dirty="0"/>
            </a:br>
            <a:r>
              <a:rPr lang="ru-RU" dirty="0"/>
              <a:t>Полмира взявшая пехота</a:t>
            </a:r>
            <a:br>
              <a:rPr lang="ru-RU" dirty="0"/>
            </a:br>
            <a:r>
              <a:rPr lang="ru-RU" dirty="0"/>
              <a:t>Не может выполнить приказ.</a:t>
            </a:r>
            <a:br>
              <a:rPr lang="ru-RU" dirty="0"/>
            </a:br>
            <a:endParaRPr lang="ru-RU" dirty="0"/>
          </a:p>
        </p:txBody>
      </p:sp>
      <p:pic>
        <p:nvPicPr>
          <p:cNvPr id="4100" name="Picture 4" descr="Бок, Федор фон — Википед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343" y="764704"/>
            <a:ext cx="3189874" cy="4519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18720" y="5297071"/>
            <a:ext cx="36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Федор </a:t>
            </a:r>
            <a:r>
              <a:rPr lang="ru-RU" dirty="0"/>
              <a:t>фон Бок  — немецкий военачальник, генерал-фельдмаршал, командующий группы армий «Центр».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75089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4725144"/>
            <a:ext cx="7992888" cy="2016224"/>
          </a:xfrm>
        </p:spPr>
        <p:txBody>
          <a:bodyPr numCol="2">
            <a:normAutofit fontScale="62500" lnSpcReduction="20000"/>
          </a:bodyPr>
          <a:lstStyle/>
          <a:p>
            <a:pPr marL="0" indent="0">
              <a:buNone/>
            </a:pP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Здесь у разъезда под Москвой,</a:t>
            </a:r>
            <a:b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Сумели наши двадцать восемь</a:t>
            </a:r>
            <a:b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Встать против силы броневой</a:t>
            </a:r>
            <a:b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мяла сосны как колосья</a:t>
            </a:r>
            <a:b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 двадцать восемь ни на пядь</a:t>
            </a:r>
            <a:b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отступили, встав с гранатой</a:t>
            </a:r>
            <a:r>
              <a:rPr lang="ru-RU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>
              <a:buNone/>
            </a:pPr>
            <a:r>
              <a:rPr lang="ru-RU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0" indent="0">
              <a:buNone/>
            </a:pPr>
            <a:r>
              <a:rPr lang="ru-RU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Клочков 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танках мог сказать:</a:t>
            </a:r>
            <a:b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Их меньше, чем по два на брата!”</a:t>
            </a:r>
            <a:b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Вошел в легенду мой ровесник,</a:t>
            </a:r>
            <a:b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Дубосеково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давно</a:t>
            </a:r>
            <a:b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Вошло в учебники и песни</a:t>
            </a:r>
            <a:b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праву, как Бородино</a:t>
            </a:r>
            <a:r>
              <a:rPr lang="ru-RU" dirty="0" smtClean="0"/>
              <a:t>!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6632"/>
            <a:ext cx="6840760" cy="4545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68692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204864"/>
            <a:ext cx="8363272" cy="43204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Я</a:t>
            </a:r>
            <a:r>
              <a:rPr lang="ru-RU" dirty="0"/>
              <a:t> убит подо </a:t>
            </a:r>
            <a:r>
              <a:rPr lang="ru-RU" dirty="0" smtClean="0"/>
              <a:t>……………..,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В безыменном болоте,</a:t>
            </a:r>
            <a:br>
              <a:rPr lang="ru-RU" dirty="0"/>
            </a:br>
            <a:r>
              <a:rPr lang="ru-RU" dirty="0"/>
              <a:t>В пятой роте, на левом,</a:t>
            </a:r>
            <a:br>
              <a:rPr lang="ru-RU" dirty="0"/>
            </a:br>
            <a:r>
              <a:rPr lang="ru-RU" dirty="0"/>
              <a:t>При жестоком налете.</a:t>
            </a:r>
          </a:p>
          <a:p>
            <a:pPr marL="0" indent="0">
              <a:buNone/>
            </a:pPr>
            <a:r>
              <a:rPr lang="ru-RU" dirty="0"/>
              <a:t>Я не слышал разрыва,</a:t>
            </a:r>
            <a:br>
              <a:rPr lang="ru-RU" dirty="0"/>
            </a:br>
            <a:r>
              <a:rPr lang="ru-RU" dirty="0"/>
              <a:t>Я не видел той вспышки, —</a:t>
            </a:r>
            <a:br>
              <a:rPr lang="ru-RU" dirty="0"/>
            </a:br>
            <a:r>
              <a:rPr lang="ru-RU" dirty="0"/>
              <a:t>Точно в пропасть с обрыва —</a:t>
            </a:r>
            <a:br>
              <a:rPr lang="ru-RU" dirty="0"/>
            </a:br>
            <a:r>
              <a:rPr lang="ru-RU" dirty="0"/>
              <a:t>И ни дна ни покрышки.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640960" cy="178621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Вставьте название города, пропущенного в тексте. Укажите автора (2б)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29473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Шел </a:t>
            </a:r>
            <a:r>
              <a:rPr lang="ru-RU" dirty="0"/>
              <a:t>в атаку яростный сорок первый год.</a:t>
            </a:r>
            <a:br>
              <a:rPr lang="ru-RU" dirty="0"/>
            </a:br>
            <a:r>
              <a:rPr lang="ru-RU" dirty="0"/>
              <a:t>У </a:t>
            </a:r>
            <a:r>
              <a:rPr lang="ru-RU" dirty="0" smtClean="0"/>
              <a:t>……………………….…………….. погибает </a:t>
            </a:r>
            <a:r>
              <a:rPr lang="ru-RU" dirty="0"/>
              <a:t>взвод.</a:t>
            </a:r>
            <a:br>
              <a:rPr lang="ru-RU" dirty="0"/>
            </a:br>
            <a:r>
              <a:rPr lang="ru-RU" dirty="0"/>
              <a:t>Все патроны кончились, больше нет гранат.</a:t>
            </a:r>
            <a:br>
              <a:rPr lang="ru-RU" dirty="0"/>
            </a:br>
            <a:r>
              <a:rPr lang="ru-RU" dirty="0"/>
              <a:t>Их в живых осталось только семеро молодых солдат.</a:t>
            </a:r>
            <a:br>
              <a:rPr lang="ru-RU" dirty="0"/>
            </a:br>
            <a:r>
              <a:rPr lang="ru-RU" dirty="0"/>
              <a:t>Их в живых осталось только семеро молодых солдат.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Вставьте название </a:t>
            </a:r>
            <a:r>
              <a:rPr lang="ru-RU" dirty="0" smtClean="0"/>
              <a:t>населённого пункта, </a:t>
            </a:r>
            <a:r>
              <a:rPr lang="ru-RU" dirty="0"/>
              <a:t>пропущенного в тексте</a:t>
            </a:r>
            <a:r>
              <a:rPr lang="ru-RU" dirty="0" smtClean="0"/>
              <a:t>.(1б)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62142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060848"/>
            <a:ext cx="8229600" cy="45259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/>
              <a:t>Стрижиный взлёт ракет сигнальных</a:t>
            </a:r>
            <a:br>
              <a:rPr lang="ru-RU" dirty="0"/>
            </a:br>
            <a:r>
              <a:rPr lang="ru-RU" dirty="0"/>
              <a:t>И вой сирен – недобрый знак.</a:t>
            </a:r>
            <a:br>
              <a:rPr lang="ru-RU" dirty="0"/>
            </a:br>
            <a:r>
              <a:rPr lang="ru-RU" dirty="0"/>
              <a:t>За сутки десять генеральных</a:t>
            </a:r>
            <a:br>
              <a:rPr lang="ru-RU" dirty="0"/>
            </a:br>
            <a:r>
              <a:rPr lang="ru-RU" dirty="0"/>
              <a:t>И пять психических атак.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Но, остановленные нами</a:t>
            </a:r>
            <a:br>
              <a:rPr lang="ru-RU" dirty="0"/>
            </a:br>
            <a:r>
              <a:rPr lang="ru-RU" dirty="0"/>
              <a:t>На поле боя и судьбы,</a:t>
            </a:r>
            <a:br>
              <a:rPr lang="ru-RU" dirty="0"/>
            </a:br>
            <a:r>
              <a:rPr lang="ru-RU" dirty="0"/>
              <a:t>Перед окопами и рвами</a:t>
            </a:r>
            <a:br>
              <a:rPr lang="ru-RU" dirty="0"/>
            </a:br>
            <a:r>
              <a:rPr lang="ru-RU" dirty="0"/>
              <a:t>Встают их танки на дыбы.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……………сбивается </a:t>
            </a:r>
            <a:r>
              <a:rPr lang="ru-RU" dirty="0"/>
              <a:t>со счета,</a:t>
            </a:r>
            <a:br>
              <a:rPr lang="ru-RU" dirty="0"/>
            </a:br>
            <a:r>
              <a:rPr lang="ru-RU" dirty="0"/>
              <a:t>В какой уже не помнит раз,</a:t>
            </a:r>
            <a:br>
              <a:rPr lang="ru-RU" dirty="0"/>
            </a:br>
            <a:r>
              <a:rPr lang="ru-RU" dirty="0"/>
              <a:t>Полмира взявшая пехота</a:t>
            </a:r>
            <a:br>
              <a:rPr lang="ru-RU" dirty="0"/>
            </a:br>
            <a:r>
              <a:rPr lang="ru-RU" dirty="0"/>
              <a:t>Не может выполнить приказ.</a:t>
            </a:r>
            <a:br>
              <a:rPr lang="ru-RU" dirty="0"/>
            </a:b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149817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Вставьте фамилию генерала немецкой  армии, пропущенную в тексте. (1б)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33338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356155"/>
            <a:ext cx="8064896" cy="40971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В Москве парад</a:t>
            </a:r>
            <a:r>
              <a:rPr lang="ru-RU" dirty="0" smtClean="0"/>
              <a:t>. Красивые </a:t>
            </a:r>
            <a:r>
              <a:rPr lang="ru-RU" dirty="0"/>
              <a:t>слова.</a:t>
            </a:r>
            <a:br>
              <a:rPr lang="ru-RU" dirty="0"/>
            </a:br>
            <a:r>
              <a:rPr lang="ru-RU" dirty="0"/>
              <a:t>Все как всегда приветствует Победу.</a:t>
            </a:r>
            <a:br>
              <a:rPr lang="ru-RU" dirty="0"/>
            </a:br>
            <a:r>
              <a:rPr lang="ru-RU" dirty="0"/>
              <a:t>В село </a:t>
            </a:r>
            <a:r>
              <a:rPr lang="ru-RU" dirty="0" smtClean="0"/>
              <a:t>………….-</a:t>
            </a:r>
            <a:r>
              <a:rPr lang="ru-RU" dirty="0"/>
              <a:t>сегодня</a:t>
            </a:r>
            <a:r>
              <a:rPr lang="ru-RU" dirty="0" smtClean="0"/>
              <a:t>, как </a:t>
            </a:r>
            <a:r>
              <a:rPr lang="ru-RU" dirty="0"/>
              <a:t>всегда</a:t>
            </a:r>
            <a:br>
              <a:rPr lang="ru-RU" dirty="0"/>
            </a:br>
            <a:r>
              <a:rPr lang="ru-RU" dirty="0"/>
              <a:t>я к </a:t>
            </a:r>
            <a:r>
              <a:rPr lang="ru-RU" dirty="0" smtClean="0"/>
              <a:t>партизанке-девушке  </a:t>
            </a:r>
            <a:r>
              <a:rPr lang="ru-RU" dirty="0"/>
              <a:t>приеду.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Десятков восемь километров от Москвы.</a:t>
            </a:r>
            <a:br>
              <a:rPr lang="ru-RU" dirty="0"/>
            </a:br>
            <a:r>
              <a:rPr lang="ru-RU" dirty="0"/>
              <a:t>Но здесь совсем другая обстановка.</a:t>
            </a:r>
            <a:br>
              <a:rPr lang="ru-RU" dirty="0"/>
            </a:br>
            <a:r>
              <a:rPr lang="ru-RU" dirty="0"/>
              <a:t>Ростки пробившейся  весной наверх травы</a:t>
            </a:r>
            <a:br>
              <a:rPr lang="ru-RU" dirty="0"/>
            </a:br>
            <a:r>
              <a:rPr lang="ru-RU" dirty="0"/>
              <a:t>у неухоженной давно могильной бровки.</a:t>
            </a:r>
            <a:br>
              <a:rPr lang="ru-RU" dirty="0"/>
            </a:b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1858218"/>
          </a:xfrm>
        </p:spPr>
        <p:txBody>
          <a:bodyPr>
            <a:normAutofit/>
          </a:bodyPr>
          <a:lstStyle/>
          <a:p>
            <a:pPr algn="ctr"/>
            <a:r>
              <a:rPr lang="ru-RU" sz="3600" dirty="0"/>
              <a:t>Вставьте название населённого пункта, пропущенного в тексте</a:t>
            </a:r>
            <a:r>
              <a:rPr lang="ru-RU" sz="3600" dirty="0" smtClean="0"/>
              <a:t>. Укажите имя девушки -партизанки.(2б)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41053478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600200"/>
            <a:ext cx="8363272" cy="485313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Здесь у разъезда под Москвой,</a:t>
            </a:r>
            <a:br>
              <a:rPr lang="ru-RU" dirty="0"/>
            </a:br>
            <a:r>
              <a:rPr lang="ru-RU" dirty="0"/>
              <a:t>Сумели наши </a:t>
            </a:r>
            <a:r>
              <a:rPr lang="ru-RU" dirty="0" smtClean="0"/>
              <a:t>………………..(1)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Встать против силы броневой</a:t>
            </a:r>
            <a:br>
              <a:rPr lang="ru-RU" dirty="0"/>
            </a:br>
            <a:r>
              <a:rPr lang="ru-RU" dirty="0"/>
              <a:t>Что мяла сосны как колосья</a:t>
            </a:r>
            <a:br>
              <a:rPr lang="ru-RU" dirty="0"/>
            </a:br>
            <a:r>
              <a:rPr lang="ru-RU" dirty="0"/>
              <a:t>Но </a:t>
            </a:r>
            <a:r>
              <a:rPr lang="ru-RU" dirty="0" smtClean="0"/>
              <a:t>…………………(1)ни </a:t>
            </a:r>
            <a:r>
              <a:rPr lang="ru-RU" dirty="0"/>
              <a:t>на пядь</a:t>
            </a:r>
            <a:br>
              <a:rPr lang="ru-RU" dirty="0"/>
            </a:br>
            <a:r>
              <a:rPr lang="ru-RU" dirty="0"/>
              <a:t>Не отступили, встав с гранатой,</a:t>
            </a:r>
            <a:br>
              <a:rPr lang="ru-RU" dirty="0"/>
            </a:br>
            <a:r>
              <a:rPr lang="ru-RU" dirty="0" smtClean="0"/>
              <a:t>……………..(2) </a:t>
            </a:r>
            <a:r>
              <a:rPr lang="ru-RU" dirty="0"/>
              <a:t>о танках мог сказать:</a:t>
            </a:r>
            <a:br>
              <a:rPr lang="ru-RU" dirty="0"/>
            </a:br>
            <a:r>
              <a:rPr lang="ru-RU" dirty="0"/>
              <a:t>“Их меньше, чем по два на брата!”</a:t>
            </a:r>
            <a:br>
              <a:rPr lang="ru-RU" dirty="0"/>
            </a:br>
            <a:r>
              <a:rPr lang="ru-RU" dirty="0"/>
              <a:t>Вошел в легенду мой ровесник,</a:t>
            </a:r>
            <a:br>
              <a:rPr lang="ru-RU" dirty="0"/>
            </a:br>
            <a:r>
              <a:rPr lang="ru-RU" dirty="0"/>
              <a:t>И </a:t>
            </a:r>
            <a:r>
              <a:rPr lang="ru-RU" dirty="0" smtClean="0"/>
              <a:t>……………..(3) </a:t>
            </a:r>
            <a:r>
              <a:rPr lang="ru-RU" dirty="0"/>
              <a:t>давно</a:t>
            </a:r>
            <a:br>
              <a:rPr lang="ru-RU" dirty="0"/>
            </a:br>
            <a:r>
              <a:rPr lang="ru-RU" dirty="0"/>
              <a:t>Вошло в учебники и песни</a:t>
            </a:r>
            <a:br>
              <a:rPr lang="ru-RU" dirty="0"/>
            </a:br>
            <a:r>
              <a:rPr lang="ru-RU" dirty="0"/>
              <a:t>По праву, как Бородино!</a:t>
            </a:r>
            <a:br>
              <a:rPr lang="ru-RU" dirty="0"/>
            </a:b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Заполните пропуски в тексте. (3б)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94957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Я</a:t>
            </a:r>
            <a:r>
              <a:rPr lang="ru-RU" dirty="0"/>
              <a:t> убит подо Ржевом,</a:t>
            </a:r>
            <a:br>
              <a:rPr lang="ru-RU" dirty="0"/>
            </a:br>
            <a:r>
              <a:rPr lang="ru-RU" dirty="0"/>
              <a:t>В безыменном болоте,</a:t>
            </a:r>
            <a:br>
              <a:rPr lang="ru-RU" dirty="0"/>
            </a:br>
            <a:r>
              <a:rPr lang="ru-RU" dirty="0"/>
              <a:t>В пятой роте, на левом,</a:t>
            </a:r>
            <a:br>
              <a:rPr lang="ru-RU" dirty="0"/>
            </a:br>
            <a:r>
              <a:rPr lang="ru-RU" dirty="0"/>
              <a:t>При жестоком налете.</a:t>
            </a:r>
          </a:p>
          <a:p>
            <a:pPr marL="0" indent="0">
              <a:buNone/>
            </a:pPr>
            <a:r>
              <a:rPr lang="ru-RU" dirty="0"/>
              <a:t>Я не слышал разрыва,</a:t>
            </a:r>
            <a:br>
              <a:rPr lang="ru-RU" dirty="0"/>
            </a:br>
            <a:r>
              <a:rPr lang="ru-RU" dirty="0"/>
              <a:t>Я не видел той вспышки, —</a:t>
            </a:r>
            <a:br>
              <a:rPr lang="ru-RU" dirty="0"/>
            </a:br>
            <a:r>
              <a:rPr lang="ru-RU" dirty="0"/>
              <a:t>Точно в пропасть с обрыва —</a:t>
            </a:r>
            <a:br>
              <a:rPr lang="ru-RU" dirty="0"/>
            </a:br>
            <a:r>
              <a:rPr lang="ru-RU" dirty="0"/>
              <a:t>И ни дна ни покрышки.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31640" y="332656"/>
            <a:ext cx="4984777" cy="165642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Александр </a:t>
            </a:r>
            <a:r>
              <a:rPr lang="ru-RU" b="1" dirty="0"/>
              <a:t>Твардовский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Я убит подо </a:t>
            </a:r>
            <a:r>
              <a:rPr lang="ru-RU" b="1" dirty="0" smtClean="0"/>
              <a:t>Ржевом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60648"/>
            <a:ext cx="1808039" cy="201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94" r="16034"/>
          <a:stretch/>
        </p:blipFill>
        <p:spPr bwMode="auto">
          <a:xfrm>
            <a:off x="5796136" y="2546762"/>
            <a:ext cx="3168352" cy="4094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06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4437112"/>
            <a:ext cx="8568952" cy="216024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ru-RU" dirty="0"/>
          </a:p>
          <a:p>
            <a:r>
              <a:rPr lang="ru-RU" dirty="0" smtClean="0"/>
              <a:t>Шел </a:t>
            </a:r>
            <a:r>
              <a:rPr lang="ru-RU" dirty="0"/>
              <a:t>в атаку яростный сорок первый год.</a:t>
            </a:r>
            <a:br>
              <a:rPr lang="ru-RU" dirty="0"/>
            </a:br>
            <a:r>
              <a:rPr lang="ru-RU" dirty="0"/>
              <a:t>У деревни Крюково погибает взвод.</a:t>
            </a:r>
            <a:br>
              <a:rPr lang="ru-RU" dirty="0"/>
            </a:br>
            <a:r>
              <a:rPr lang="ru-RU" dirty="0"/>
              <a:t>Все патроны кончились, больше нет гранат.</a:t>
            </a:r>
            <a:br>
              <a:rPr lang="ru-RU" dirty="0"/>
            </a:br>
            <a:r>
              <a:rPr lang="ru-RU" dirty="0"/>
              <a:t>Их в живых осталось только семеро молодых солдат.</a:t>
            </a:r>
            <a:br>
              <a:rPr lang="ru-RU" dirty="0"/>
            </a:br>
            <a:r>
              <a:rPr lang="ru-RU" dirty="0"/>
              <a:t>Их в живых осталось только семеро молодых солдат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161" y="139878"/>
            <a:ext cx="6192688" cy="4638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66506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2276872"/>
            <a:ext cx="8507288" cy="3819128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В </a:t>
            </a:r>
            <a:r>
              <a:rPr lang="ru-RU" dirty="0"/>
              <a:t>Москве парад</a:t>
            </a:r>
            <a:r>
              <a:rPr lang="ru-RU" dirty="0" smtClean="0"/>
              <a:t>. Красивые </a:t>
            </a:r>
            <a:r>
              <a:rPr lang="ru-RU" dirty="0"/>
              <a:t>слова.</a:t>
            </a:r>
            <a:br>
              <a:rPr lang="ru-RU" dirty="0"/>
            </a:br>
            <a:r>
              <a:rPr lang="ru-RU" dirty="0"/>
              <a:t>Все как всегда приветствует Победу.</a:t>
            </a:r>
            <a:br>
              <a:rPr lang="ru-RU" dirty="0"/>
            </a:br>
            <a:r>
              <a:rPr lang="ru-RU" dirty="0"/>
              <a:t>В село Петрищево-сегодня</a:t>
            </a:r>
            <a:r>
              <a:rPr lang="ru-RU" dirty="0" smtClean="0"/>
              <a:t>, как </a:t>
            </a:r>
            <a:r>
              <a:rPr lang="ru-RU" dirty="0"/>
              <a:t>всегда</a:t>
            </a:r>
            <a:br>
              <a:rPr lang="ru-RU" dirty="0"/>
            </a:br>
            <a:r>
              <a:rPr lang="ru-RU" dirty="0"/>
              <a:t>я к </a:t>
            </a:r>
            <a:r>
              <a:rPr lang="ru-RU" dirty="0" smtClean="0"/>
              <a:t>партизанке-девушке </a:t>
            </a:r>
            <a:r>
              <a:rPr lang="ru-RU" dirty="0"/>
              <a:t>приеду.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Десятков восемь километров от Москвы.</a:t>
            </a:r>
            <a:br>
              <a:rPr lang="ru-RU" dirty="0"/>
            </a:br>
            <a:r>
              <a:rPr lang="ru-RU" dirty="0"/>
              <a:t>Но здесь совсем другая обстановка.</a:t>
            </a:r>
            <a:br>
              <a:rPr lang="ru-RU" dirty="0"/>
            </a:br>
            <a:r>
              <a:rPr lang="ru-RU" dirty="0"/>
              <a:t>Ростки пробившейся  весной наверх травы</a:t>
            </a:r>
            <a:br>
              <a:rPr lang="ru-RU" dirty="0"/>
            </a:br>
            <a:r>
              <a:rPr lang="ru-RU" dirty="0"/>
              <a:t>у неухоженной давно могильной бровки.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795320" cy="176443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>Петрищево</a:t>
            </a:r>
            <a:r>
              <a:rPr lang="ru-RU" b="1" dirty="0"/>
              <a:t>. У могилы Зои Космодемьянской</a:t>
            </a:r>
            <a:r>
              <a:rPr lang="ru-RU" dirty="0"/>
              <a:t/>
            </a:r>
            <a:br>
              <a:rPr lang="ru-RU" dirty="0"/>
            </a:br>
            <a:r>
              <a:rPr lang="ru-RU" b="1" i="1" dirty="0">
                <a:hlinkClick r:id="rId2"/>
              </a:rPr>
              <a:t>Феликс </a:t>
            </a:r>
            <a:r>
              <a:rPr lang="ru-RU" b="1" i="1" dirty="0" err="1" smtClean="0">
                <a:hlinkClick r:id="rId2"/>
              </a:rPr>
              <a:t>Ручаевский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916832"/>
            <a:ext cx="2880320" cy="2013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36177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36</TotalTime>
  <Words>118</Words>
  <Application>Microsoft Office PowerPoint</Application>
  <PresentationFormat>Экран (4:3)</PresentationFormat>
  <Paragraphs>27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Бумажная</vt:lpstr>
      <vt:lpstr>Поэтическая</vt:lpstr>
      <vt:lpstr>Вставьте название города, пропущенного в тексте. Укажите автора (2б) </vt:lpstr>
      <vt:lpstr>Вставьте название населённого пункта, пропущенного в тексте.(1б)</vt:lpstr>
      <vt:lpstr>Вставьте фамилию генерала немецкой  армии, пропущенную в тексте. (1б)</vt:lpstr>
      <vt:lpstr>Вставьте название населённого пункта, пропущенного в тексте. Укажите имя девушки -партизанки.(2б)</vt:lpstr>
      <vt:lpstr>Заполните пропуски в тексте. (3б)</vt:lpstr>
      <vt:lpstr>   Александр Твардовский Я убит подо Ржевом</vt:lpstr>
      <vt:lpstr>Презентация PowerPoint</vt:lpstr>
      <vt:lpstr>  Петрищево. У могилы Зои Космодемьянской Феликс Ручаевский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и литература</dc:title>
  <dc:creator>CAB227-3</dc:creator>
  <cp:lastModifiedBy>Ефремова</cp:lastModifiedBy>
  <cp:revision>5</cp:revision>
  <dcterms:created xsi:type="dcterms:W3CDTF">2022-04-19T09:37:22Z</dcterms:created>
  <dcterms:modified xsi:type="dcterms:W3CDTF">2022-04-19T10:23:34Z</dcterms:modified>
</cp:coreProperties>
</file>