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8" r:id="rId7"/>
    <p:sldId id="267" r:id="rId8"/>
    <p:sldId id="263" r:id="rId9"/>
    <p:sldId id="275" r:id="rId10"/>
    <p:sldId id="264" r:id="rId11"/>
    <p:sldId id="272" r:id="rId12"/>
    <p:sldId id="273" r:id="rId13"/>
    <p:sldId id="265" r:id="rId14"/>
    <p:sldId id="271" r:id="rId15"/>
    <p:sldId id="274" r:id="rId16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205"/>
    <a:srgbClr val="F2960E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5EAD1-696B-4EB4-8BD4-FAAFB7AD3C41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56B8-B66D-4EC5-89FF-CCA415A50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8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885A-53CB-4FF9-8A58-FE395C7A49D2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00FA-85FA-48F7-9FBA-B1DA4056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конкурс «Учитель года-2018»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Кириллова Ирина Олеговна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№198»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20880" cy="2207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образовательное пространство для формирования компетенций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center-edu.ssti.ru/ugs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180211174322\img-180211174322-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3227"/>
            <a:ext cx="4211960" cy="5918005"/>
          </a:xfrm>
          <a:prstGeom prst="rect">
            <a:avLst/>
          </a:prstGeom>
          <a:noFill/>
        </p:spPr>
      </p:pic>
      <p:pic>
        <p:nvPicPr>
          <p:cNvPr id="6148" name="Picture 4" descr="G:\180211174322\img-180211174322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80727"/>
            <a:ext cx="2808312" cy="3945819"/>
          </a:xfrm>
          <a:prstGeom prst="rect">
            <a:avLst/>
          </a:prstGeom>
          <a:noFill/>
        </p:spPr>
      </p:pic>
      <p:pic>
        <p:nvPicPr>
          <p:cNvPr id="6149" name="Picture 5" descr="G:\180211174322\img-180211174322-003.jpg"/>
          <p:cNvPicPr>
            <a:picLocks noChangeAspect="1" noChangeArrowheads="1"/>
          </p:cNvPicPr>
          <p:nvPr/>
        </p:nvPicPr>
        <p:blipFill>
          <a:blip r:embed="rId5" cstate="print"/>
          <a:srcRect l="5084" t="2739" r="7623" b="4069"/>
          <a:stretch>
            <a:fillRect/>
          </a:stretch>
        </p:blipFill>
        <p:spPr bwMode="auto">
          <a:xfrm>
            <a:off x="6084168" y="2348880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40"/>
            <a:ext cx="9252520" cy="17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Единое образовательное пространство для формирования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компетенций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F:\Леночка\ИО\человек\Новая папка\пир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70" y="2110346"/>
            <a:ext cx="5410472" cy="54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1415" y="4437112"/>
            <a:ext cx="1675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96205"/>
                </a:solidFill>
              </a:rPr>
              <a:t>ЗНАЮ</a:t>
            </a:r>
            <a:br>
              <a:rPr lang="ru-RU" sz="2400" b="1" dirty="0" smtClean="0">
                <a:solidFill>
                  <a:srgbClr val="F96205"/>
                </a:solidFill>
              </a:rPr>
            </a:br>
            <a:r>
              <a:rPr lang="ru-RU" sz="2400" b="1" dirty="0" smtClean="0">
                <a:solidFill>
                  <a:srgbClr val="F96205"/>
                </a:solidFill>
              </a:rPr>
              <a:t>УМЕЮ</a:t>
            </a:r>
            <a:br>
              <a:rPr lang="ru-RU" sz="2400" b="1" dirty="0" smtClean="0">
                <a:solidFill>
                  <a:srgbClr val="F96205"/>
                </a:solidFill>
              </a:rPr>
            </a:br>
            <a:r>
              <a:rPr lang="ru-RU" sz="2400" b="1" dirty="0" smtClean="0">
                <a:solidFill>
                  <a:srgbClr val="F96205"/>
                </a:solidFill>
              </a:rPr>
              <a:t>ДЕЙСТВУЮ</a:t>
            </a:r>
            <a:endParaRPr lang="ru-RU" sz="2400" b="1" dirty="0">
              <a:solidFill>
                <a:srgbClr val="F96205"/>
              </a:solidFill>
            </a:endParaRPr>
          </a:p>
        </p:txBody>
      </p:sp>
      <p:pic>
        <p:nvPicPr>
          <p:cNvPr id="5124" name="Picture 4" descr="F:\Леночка\ИО\человек\Новая папка\пир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0431" y="3752298"/>
            <a:ext cx="896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CC33"/>
                </a:solidFill>
              </a:rPr>
              <a:t>ХОЧУ</a:t>
            </a:r>
            <a:endParaRPr lang="ru-RU" sz="2400" b="1" dirty="0">
              <a:solidFill>
                <a:srgbClr val="33CC33"/>
              </a:solidFill>
            </a:endParaRPr>
          </a:p>
        </p:txBody>
      </p:sp>
      <p:pic>
        <p:nvPicPr>
          <p:cNvPr id="5126" name="Picture 6" descr="F:\Леночка\ИО\человек\Новая папка\пир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8520"/>
            <a:ext cx="3744416" cy="36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7056" y="280036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МОГУ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5127" name="Picture 7" descr="F:\Леночка\ИО\человек\Новая папка\пир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368" t="12927" r="27286" b="2439"/>
          <a:stretch>
            <a:fillRect/>
          </a:stretch>
        </p:blipFill>
        <p:spPr bwMode="auto">
          <a:xfrm rot="5400000">
            <a:off x="1408926" y="-896758"/>
            <a:ext cx="4522812" cy="68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9360" t="11769" r="25921" b="2317"/>
          <a:stretch>
            <a:fillRect/>
          </a:stretch>
        </p:blipFill>
        <p:spPr bwMode="auto">
          <a:xfrm rot="5400000">
            <a:off x="4441062" y="2119778"/>
            <a:ext cx="3812424" cy="52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8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8849" r="16847" b="38294"/>
          <a:stretch/>
        </p:blipFill>
        <p:spPr>
          <a:xfrm>
            <a:off x="251520" y="3645024"/>
            <a:ext cx="267779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8485" r="12078" b="13454"/>
          <a:stretch/>
        </p:blipFill>
        <p:spPr>
          <a:xfrm>
            <a:off x="251520" y="332657"/>
            <a:ext cx="2529831" cy="331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212" r="10034" b="23515"/>
          <a:stretch/>
        </p:blipFill>
        <p:spPr>
          <a:xfrm>
            <a:off x="5724128" y="1340768"/>
            <a:ext cx="3017810" cy="4338101"/>
          </a:xfrm>
          <a:prstGeom prst="rect">
            <a:avLst/>
          </a:prstGeom>
        </p:spPr>
      </p:pic>
      <p:pic>
        <p:nvPicPr>
          <p:cNvPr id="10" name="Picture 3" descr="G:\180211184812\img-180211184812-00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268760"/>
            <a:ext cx="307497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56490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семинара:</a:t>
            </a:r>
          </a:p>
          <a:p>
            <a:pPr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охарактеризовать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архитектуру компетенций;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представить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единое образовательное пространство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формирования компетенций.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Компетенция - интегральная характеристика личности, определяющая ее способности решать проблемы и задачи, возникающие в различных сферах деятельности на основе использования знаний, учебного и жизненного опыта и в соответствии с усвоенной программой ценностей.</a:t>
            </a:r>
          </a:p>
          <a:p>
            <a:pPr marL="0" indent="0" algn="ctr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Архитектура компетенции: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ЗНАЮ+УМЕЮ+ДЕЙСТВУЮ+МОГУ+ХОЧУ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Леночка\ИО\человек\Новая папка\4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640960" cy="10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Единое образовательное пространство: 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рабочие программы по предметам;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программа НОУ «Эрудит», 1-4 класс;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программа курса внеурочной   деятельности «Научная   лаборатория», 1 класс;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план внеклассной работы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53" y="1"/>
            <a:ext cx="4964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Леночка\ИО\человек\Новая папка\Рис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" y="1484784"/>
            <a:ext cx="9140348" cy="46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Леночка\ИО\человек\Новая папка\Рис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" y="1499585"/>
            <a:ext cx="9144194" cy="52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Леночка\ИО\человек\Новая папка\Рис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0" y="1517283"/>
            <a:ext cx="9252520" cy="53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1517283"/>
            <a:ext cx="9198357" cy="652012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17284"/>
            <a:ext cx="8686606" cy="46088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6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160" t="13748" r="5957" b="14387"/>
          <a:stretch>
            <a:fillRect/>
          </a:stretch>
        </p:blipFill>
        <p:spPr bwMode="auto">
          <a:xfrm>
            <a:off x="-35504" y="1052736"/>
            <a:ext cx="921746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Леночка\ИО\человек\Новая папка\Снимок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991"/>
            <a:ext cx="8648263" cy="55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" y="465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F:\Леночка\ИО\человек\Новая папка\диплом3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1529924"/>
            <a:ext cx="2886010" cy="41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Леночка\ИО\человек\Новая папка\диплом3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57" y="1529924"/>
            <a:ext cx="3013441" cy="41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Леночка\ИО\человек\Новая папка\диплом3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39" y="1556792"/>
            <a:ext cx="2932761" cy="41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Леночка\ИО\человек\Новая папка\диплом3.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653"/>
            <a:ext cx="2886010" cy="41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:\Леночка\ИО\человек\Новая папка\диплом3.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56" y="1574800"/>
            <a:ext cx="2979899" cy="41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:\Леночка\ИО\человек\Новая папка\диплом3.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39" y="1576468"/>
            <a:ext cx="2959248" cy="41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F:\Леночка\ИО\человек\Новая папка\диплом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77827" cy="69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:\Леночка\ИО\человек\Новая папка\диплом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0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Леночка\ИО\человек\Новая папка\фо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180218193612\img-180218193612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8192"/>
            <a:ext cx="4392488" cy="6171666"/>
          </a:xfrm>
          <a:prstGeom prst="rect">
            <a:avLst/>
          </a:prstGeom>
          <a:noFill/>
        </p:spPr>
      </p:pic>
      <p:pic>
        <p:nvPicPr>
          <p:cNvPr id="3075" name="Picture 3" descr="G:\180218193612\img-180218193612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458699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7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Всероссийский конкурс «Учитель года-2018» региональный этап  Кириллова Ирина Олеговна учитель начальных классов  МБОУ «СОШ №198»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Презентация PowerPoint</vt:lpstr>
      <vt:lpstr>Учим(ся) учить(ся)!</vt:lpstr>
      <vt:lpstr>Единое образовательное пространство для формирования         компетенций </vt:lpstr>
      <vt:lpstr>Презентация PowerPoint</vt:lpstr>
      <vt:lpstr>Учим(ся) учить(ся)!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«Учитель года-2018» муниципальный этап  Кириллова Ирина Олеговна учитель начальных классов  МБОУ «СОШ №198»</dc:title>
  <dc:creator>NIK</dc:creator>
  <cp:lastModifiedBy>KAB-441</cp:lastModifiedBy>
  <cp:revision>69</cp:revision>
  <cp:lastPrinted>2018-02-13T04:27:10Z</cp:lastPrinted>
  <dcterms:created xsi:type="dcterms:W3CDTF">2018-02-11T08:33:40Z</dcterms:created>
  <dcterms:modified xsi:type="dcterms:W3CDTF">2018-06-27T03:48:29Z</dcterms:modified>
</cp:coreProperties>
</file>