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39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43611-50AA-4E93-8C9D-5B933732C05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5DCA9-7B34-45DD-BADA-26F1AA77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27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5DCA9-7B34-45DD-BADA-26F1AA7759E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3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5DCA9-7B34-45DD-BADA-26F1AA7759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4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EE84B8-7B63-499F-8958-BF2B54950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CCB92B1-BE56-402F-BBBF-D1BBC43F5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D19EF7-34C6-4482-BEDD-BB485523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D7D-179F-45D9-83EA-2D4E4C358DF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29B67C-8820-44A7-9AB4-98C6E026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9AB7EA-3EC2-4E7F-BFDE-7F7C67F7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FBED-73C2-4C0B-88C8-1943F8395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1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07FB78-88F4-4DF3-9D7B-A674DBD40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BFE46E-4F61-4235-8204-127990808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430FFB-F9CE-4711-A124-32C90E198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D7D-179F-45D9-83EA-2D4E4C358DF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643E9C-569B-4C6D-8669-0323E6EE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61EEBA-0B81-442E-9946-0FC06D4D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FBED-73C2-4C0B-88C8-1943F8395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3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233190E-AB0F-4814-AE23-4E9004EA7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0E1CDB8-D40D-4549-97BE-AF2941FAB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491C7F-0C71-4957-81D0-D9313E7F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D7D-179F-45D9-83EA-2D4E4C358DF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5869EB-5E59-47C9-8134-95030672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96B886-C0FF-4DDD-8C18-D4A28C52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FBED-73C2-4C0B-88C8-1943F8395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84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C2D4BE-F046-4325-801B-71A8C523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D471E2-A820-4FF8-BE06-98AD1CFCF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79B716-CA34-45F5-B05E-5A89578F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D7D-179F-45D9-83EA-2D4E4C358DF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CF4398-268A-4291-990D-9DC0C4E2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B88D6B-7141-4DD3-B5C6-841377D1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FBED-73C2-4C0B-88C8-1943F8395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1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15206A-F1B9-45E8-94F7-BD01AF0F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5D860D-B2B9-4755-A423-50FC975C2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0FD8AB-3C3A-4A44-B835-C5FC78D3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D7D-179F-45D9-83EA-2D4E4C358DF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3A1AB5-4A6D-4D43-8650-0491C7CA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2C4126-A9D3-43D8-87E3-EA1750B3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FBED-73C2-4C0B-88C8-1943F8395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85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DCCF13-20D7-4F53-8AAE-97B45AAA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74809B-D32F-4A49-B436-4A72EB98A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67D4D0-F080-430F-9D98-D6F3B5F78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2C5B641-6562-48D9-ADD5-6061994B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D7D-179F-45D9-83EA-2D4E4C358DF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0B64381-0838-487F-A177-14B63E85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B8AE54-8EA2-440F-A1AD-E06482AD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FBED-73C2-4C0B-88C8-1943F8395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88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A0CB57-7939-4C96-8C73-B913361A5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0B55C1-DD0A-4376-95DA-4DFE1CE4A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3B50C54-1A65-412D-B01A-F85DB5C6F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8277091-648C-41FA-9910-12EC862E3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BCE9983-67C6-4FD2-AC20-1ED35B320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62BEEB5-2E4B-4AC9-8EF5-CEBD81133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D7D-179F-45D9-83EA-2D4E4C358DF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708EB4E-B054-4BB9-BABB-462B9B55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B9FDD95-F28B-4492-A720-F8E81761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FBED-73C2-4C0B-88C8-1943F8395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0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B4FE9A-9493-4B93-9383-BE21D0BD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2C43F92-FDB3-41E5-A8FB-B250CB65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D7D-179F-45D9-83EA-2D4E4C358DF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9AA8B18-9FAC-458E-A800-1BD8969A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1A2C679-F532-4115-B203-DBEE21CA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FBED-73C2-4C0B-88C8-1943F8395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72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0273748-81E0-42F8-B5C2-F8EE09DD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D7D-179F-45D9-83EA-2D4E4C358DF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E8C8667-E5FD-4F24-8D74-975F5C37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3A6D177-962A-4E78-9874-86E8A9C4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FBED-73C2-4C0B-88C8-1943F8395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2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697184-75DD-4387-8BB6-4C42E64C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ECCDC1-EC7B-4220-B380-587B9B05A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55D8A6D-15EB-49A7-8823-404E751C1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9220AE-5BA1-4573-B177-E865DC18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D7D-179F-45D9-83EA-2D4E4C358DF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27839CC-AEF5-41C8-B743-84302776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C7567F6-3132-4850-8AF2-8EA2F488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FBED-73C2-4C0B-88C8-1943F8395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6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53C449-AA2D-421C-A94E-D7C4AB6C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ED98F93-7A62-4069-9D65-ABC118E3A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6E2597D-F892-4D38-BCBE-B7183C877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679F6CC-832C-4B56-B7F7-A780D817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1D7D-179F-45D9-83EA-2D4E4C358DF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3843AF-BB24-4EF2-AD99-28364E59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6FC1DE-328A-4EFD-B3C9-69CA3A4C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FBED-73C2-4C0B-88C8-1943F8395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3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404DA7-C402-43AE-853D-40902D13E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2621D0-E0F2-4839-BE7C-55E9AF5D6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33F05E-5AC0-452F-987D-BAC4E66AA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11D7D-179F-45D9-83EA-2D4E4C358DF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8A9AD7-74BE-4E6B-8A0C-0A50B7697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4FE951-3568-4E25-AE6F-2EB11CE76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FBED-73C2-4C0B-88C8-1943F8395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029951-11DD-4DB2-A2C3-95F43E3AD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1106"/>
            <a:ext cx="12192000" cy="2675787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соотнесите имена героев с фотографией и описанием </a:t>
            </a:r>
          </a:p>
        </p:txBody>
      </p:sp>
    </p:spTree>
    <p:extLst>
      <p:ext uri="{BB962C8B-B14F-4D97-AF65-F5344CB8AC3E}">
        <p14:creationId xmlns:p14="http://schemas.microsoft.com/office/powerpoint/2010/main" val="384895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B73FDF-4DE1-4651-80A1-2FE1D35205B7}"/>
              </a:ext>
            </a:extLst>
          </p:cNvPr>
          <p:cNvSpPr txBox="1"/>
          <p:nvPr/>
        </p:nvSpPr>
        <p:spPr>
          <a:xfrm>
            <a:off x="544779" y="255567"/>
            <a:ext cx="2519916" cy="648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Талалихин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Виктор Васильевич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5470AF-31BB-43A8-AB8A-25EEB9815897}"/>
              </a:ext>
            </a:extLst>
          </p:cNvPr>
          <p:cNvSpPr txBox="1"/>
          <p:nvPr/>
        </p:nvSpPr>
        <p:spPr>
          <a:xfrm>
            <a:off x="6398519" y="250058"/>
            <a:ext cx="2413591" cy="648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Лавриненко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Дмитрий Фёдорович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CB356D-32DE-4781-AD87-C242FB75FC53}"/>
              </a:ext>
            </a:extLst>
          </p:cNvPr>
          <p:cNvSpPr txBox="1"/>
          <p:nvPr/>
        </p:nvSpPr>
        <p:spPr>
          <a:xfrm>
            <a:off x="3357826" y="250058"/>
            <a:ext cx="259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Конев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Иван Степанович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587E36-1A79-4F05-95CF-B10FA622B2B6}"/>
              </a:ext>
            </a:extLst>
          </p:cNvPr>
          <p:cNvSpPr txBox="1"/>
          <p:nvPr/>
        </p:nvSpPr>
        <p:spPr>
          <a:xfrm>
            <a:off x="8988053" y="251185"/>
            <a:ext cx="288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Жуков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Георгий Константинович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D1E858B-0643-4ECB-8A1F-B7A3C969F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886" y="1428624"/>
            <a:ext cx="2260858" cy="30807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F2A214C-D43C-460E-9539-ED848FF8B0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953"/>
          <a:stretch/>
        </p:blipFill>
        <p:spPr>
          <a:xfrm>
            <a:off x="396620" y="1457667"/>
            <a:ext cx="2668075" cy="30807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AB712E7-3181-4730-8329-6BB7124A3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128" y="1259746"/>
            <a:ext cx="2101742" cy="32787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DFD2CC-903E-461E-9496-2CAFF7C4B7D3}"/>
              </a:ext>
            </a:extLst>
          </p:cNvPr>
          <p:cNvSpPr txBox="1"/>
          <p:nvPr/>
        </p:nvSpPr>
        <p:spPr>
          <a:xfrm>
            <a:off x="36359" y="1428624"/>
            <a:ext cx="43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9E87C8-0400-4184-B813-D3BDD4C328C8}"/>
              </a:ext>
            </a:extLst>
          </p:cNvPr>
          <p:cNvSpPr txBox="1"/>
          <p:nvPr/>
        </p:nvSpPr>
        <p:spPr>
          <a:xfrm>
            <a:off x="3219607" y="1428624"/>
            <a:ext cx="43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77FED8-EC5D-47AA-B676-B216586891E1}"/>
              </a:ext>
            </a:extLst>
          </p:cNvPr>
          <p:cNvSpPr txBox="1"/>
          <p:nvPr/>
        </p:nvSpPr>
        <p:spPr>
          <a:xfrm>
            <a:off x="6088276" y="1428624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9311810-175E-4ABB-8502-D3D81F03A9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3439" y="1457667"/>
            <a:ext cx="2157741" cy="30549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6EBA5E-06D5-460B-AF2A-42C709A15BF4}"/>
              </a:ext>
            </a:extLst>
          </p:cNvPr>
          <p:cNvSpPr txBox="1"/>
          <p:nvPr/>
        </p:nvSpPr>
        <p:spPr>
          <a:xfrm>
            <a:off x="9020332" y="1428624"/>
            <a:ext cx="43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6EA75EF-9CB6-4C62-A86B-6B993442081F}"/>
              </a:ext>
            </a:extLst>
          </p:cNvPr>
          <p:cNvSpPr txBox="1"/>
          <p:nvPr/>
        </p:nvSpPr>
        <p:spPr>
          <a:xfrm>
            <a:off x="5922091" y="5003602"/>
            <a:ext cx="3265968" cy="1485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Одним из первых в СССР совершил ночной воздушный таран немецкого самолёта-бомбардировщика.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4915F2-2F25-4056-9CA6-E3C2449FD84D}"/>
              </a:ext>
            </a:extLst>
          </p:cNvPr>
          <p:cNvSpPr txBox="1"/>
          <p:nvPr/>
        </p:nvSpPr>
        <p:spPr>
          <a:xfrm>
            <a:off x="-123207" y="5006756"/>
            <a:ext cx="3707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Провел под Москвой 28 танковых боев и уничтожил 52 немецких танка – ни один советский танкист не смог повторить его рекорда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5A0CA39-A02E-40EA-95D1-D5D0C73A5C63}"/>
              </a:ext>
            </a:extLst>
          </p:cNvPr>
          <p:cNvSpPr txBox="1"/>
          <p:nvPr/>
        </p:nvSpPr>
        <p:spPr>
          <a:xfrm>
            <a:off x="3187902" y="5006756"/>
            <a:ext cx="2934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Командующий Западным фронтом, грамотно подготавливал и проводил контрудары по флангам ударных группировок противника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D3EED3-E3F6-4620-BFBC-E7D43F18936E}"/>
              </a:ext>
            </a:extLst>
          </p:cNvPr>
          <p:cNvSpPr txBox="1"/>
          <p:nvPr/>
        </p:nvSpPr>
        <p:spPr>
          <a:xfrm>
            <a:off x="8988053" y="5006756"/>
            <a:ext cx="3203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 назначен командующим Калининским фронтом. Войска этого фронта первыми начали контрнаступление под Москвой</a:t>
            </a:r>
          </a:p>
        </p:txBody>
      </p:sp>
    </p:spTree>
    <p:extLst>
      <p:ext uri="{BB962C8B-B14F-4D97-AF65-F5344CB8AC3E}">
        <p14:creationId xmlns:p14="http://schemas.microsoft.com/office/powerpoint/2010/main" val="106035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B73FDF-4DE1-4651-80A1-2FE1D35205B7}"/>
              </a:ext>
            </a:extLst>
          </p:cNvPr>
          <p:cNvSpPr txBox="1"/>
          <p:nvPr/>
        </p:nvSpPr>
        <p:spPr>
          <a:xfrm>
            <a:off x="510013" y="274003"/>
            <a:ext cx="251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Архипов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Василий Степанович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5470AF-31BB-43A8-AB8A-25EEB9815897}"/>
              </a:ext>
            </a:extLst>
          </p:cNvPr>
          <p:cNvSpPr txBox="1"/>
          <p:nvPr/>
        </p:nvSpPr>
        <p:spPr>
          <a:xfrm>
            <a:off x="6252444" y="274002"/>
            <a:ext cx="2973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Тимошенко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Семён Константинович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CB356D-32DE-4781-AD87-C242FB75FC53}"/>
              </a:ext>
            </a:extLst>
          </p:cNvPr>
          <p:cNvSpPr txBox="1"/>
          <p:nvPr/>
        </p:nvSpPr>
        <p:spPr>
          <a:xfrm>
            <a:off x="3466475" y="278447"/>
            <a:ext cx="259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Космодемьянская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Зоя Анатольевна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587E36-1A79-4F05-95CF-B10FA622B2B6}"/>
              </a:ext>
            </a:extLst>
          </p:cNvPr>
          <p:cNvSpPr txBox="1"/>
          <p:nvPr/>
        </p:nvSpPr>
        <p:spPr>
          <a:xfrm>
            <a:off x="9283335" y="274001"/>
            <a:ext cx="288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8)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Волошина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Вера Даниловна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DFD2CC-903E-461E-9496-2CAFF7C4B7D3}"/>
              </a:ext>
            </a:extLst>
          </p:cNvPr>
          <p:cNvSpPr txBox="1"/>
          <p:nvPr/>
        </p:nvSpPr>
        <p:spPr>
          <a:xfrm>
            <a:off x="189974" y="1212411"/>
            <a:ext cx="43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9E87C8-0400-4184-B813-D3BDD4C328C8}"/>
              </a:ext>
            </a:extLst>
          </p:cNvPr>
          <p:cNvSpPr txBox="1"/>
          <p:nvPr/>
        </p:nvSpPr>
        <p:spPr>
          <a:xfrm>
            <a:off x="3261706" y="1212411"/>
            <a:ext cx="43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77FED8-EC5D-47AA-B676-B216586891E1}"/>
              </a:ext>
            </a:extLst>
          </p:cNvPr>
          <p:cNvSpPr txBox="1"/>
          <p:nvPr/>
        </p:nvSpPr>
        <p:spPr>
          <a:xfrm>
            <a:off x="6272954" y="1213583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Ж)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6EBA5E-06D5-460B-AF2A-42C709A15BF4}"/>
              </a:ext>
            </a:extLst>
          </p:cNvPr>
          <p:cNvSpPr txBox="1"/>
          <p:nvPr/>
        </p:nvSpPr>
        <p:spPr>
          <a:xfrm>
            <a:off x="9142681" y="1212411"/>
            <a:ext cx="43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55B684C-B980-4EA9-A514-6302FA766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616" y="1192600"/>
            <a:ext cx="2297950" cy="31310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833B757-892B-4CE1-8662-D11A48A46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848" y="1212411"/>
            <a:ext cx="2117613" cy="30914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C968BFF-3639-48F8-B20A-F92F291F8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627" y="1212411"/>
            <a:ext cx="2289311" cy="30914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8E4C8E3-DB1F-4272-B969-390C3EA71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0786" y="1138906"/>
            <a:ext cx="2117613" cy="31649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35D032-C333-457F-8835-D2EE70D0CC5E}"/>
              </a:ext>
            </a:extLst>
          </p:cNvPr>
          <p:cNvSpPr txBox="1"/>
          <p:nvPr/>
        </p:nvSpPr>
        <p:spPr>
          <a:xfrm>
            <a:off x="6039697" y="4505807"/>
            <a:ext cx="3476538" cy="2112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30 декабря 1941 года у д. Ямна прикрывал левый фланг своего подразделения. При отражении контратаки противника уничтожил несколько десятков гитлеровцев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AF65DA9-D5DE-4763-9876-6E918FBD06C9}"/>
              </a:ext>
            </a:extLst>
          </p:cNvPr>
          <p:cNvSpPr txBox="1"/>
          <p:nvPr/>
        </p:nvSpPr>
        <p:spPr>
          <a:xfrm>
            <a:off x="-61230" y="4510253"/>
            <a:ext cx="35834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Удалось поджечь несколько домов с немцами в тылу противника, вывести из строя узел связи, сделав невозможным взаимодействие некоторых немецких частей, занимающих позиции под Москвой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61BE822-38F2-4B71-9188-19A9489484B7}"/>
              </a:ext>
            </a:extLst>
          </p:cNvPr>
          <p:cNvSpPr txBox="1"/>
          <p:nvPr/>
        </p:nvSpPr>
        <p:spPr>
          <a:xfrm>
            <a:off x="3135503" y="4510253"/>
            <a:ext cx="3116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ноябре 1941 года оказалась в районе между населенными пунктами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Якшино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Головково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Попала в засаду. Прикрывая отступление товарищей, была ранена и захвачена в плен</a:t>
            </a:r>
            <a:r>
              <a:rPr lang="ru-RU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6BA6426-2D68-495E-BFCC-EE428B58E612}"/>
              </a:ext>
            </a:extLst>
          </p:cNvPr>
          <p:cNvSpPr txBox="1"/>
          <p:nvPr/>
        </p:nvSpPr>
        <p:spPr>
          <a:xfrm>
            <a:off x="9303488" y="4514042"/>
            <a:ext cx="288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VIII.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Командующий войсками юго-западного фронта. В ходе битвы за Смоленск удалось почти на месяц задержать немцев и не позволить им продолжить наступление на Москву.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66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05431B-30F9-4324-A832-1CBCCE68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3945"/>
            <a:ext cx="12192000" cy="1314450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D51E62B5-9A23-444B-8900-41626A350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441025"/>
              </p:ext>
            </p:extLst>
          </p:nvPr>
        </p:nvGraphicFramePr>
        <p:xfrm>
          <a:off x="168348" y="2578395"/>
          <a:ext cx="11855304" cy="1701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1913">
                  <a:extLst>
                    <a:ext uri="{9D8B030D-6E8A-4147-A177-3AD203B41FA5}">
                      <a16:colId xmlns:a16="http://schemas.microsoft.com/office/drawing/2014/main" xmlns="" val="3899692351"/>
                    </a:ext>
                  </a:extLst>
                </a:gridCol>
                <a:gridCol w="1481913">
                  <a:extLst>
                    <a:ext uri="{9D8B030D-6E8A-4147-A177-3AD203B41FA5}">
                      <a16:colId xmlns:a16="http://schemas.microsoft.com/office/drawing/2014/main" xmlns="" val="3032297455"/>
                    </a:ext>
                  </a:extLst>
                </a:gridCol>
                <a:gridCol w="1481913">
                  <a:extLst>
                    <a:ext uri="{9D8B030D-6E8A-4147-A177-3AD203B41FA5}">
                      <a16:colId xmlns:a16="http://schemas.microsoft.com/office/drawing/2014/main" xmlns="" val="3230824041"/>
                    </a:ext>
                  </a:extLst>
                </a:gridCol>
                <a:gridCol w="1481913">
                  <a:extLst>
                    <a:ext uri="{9D8B030D-6E8A-4147-A177-3AD203B41FA5}">
                      <a16:colId xmlns:a16="http://schemas.microsoft.com/office/drawing/2014/main" xmlns="" val="1339591926"/>
                    </a:ext>
                  </a:extLst>
                </a:gridCol>
                <a:gridCol w="1481913">
                  <a:extLst>
                    <a:ext uri="{9D8B030D-6E8A-4147-A177-3AD203B41FA5}">
                      <a16:colId xmlns:a16="http://schemas.microsoft.com/office/drawing/2014/main" xmlns="" val="2021061395"/>
                    </a:ext>
                  </a:extLst>
                </a:gridCol>
                <a:gridCol w="1481913">
                  <a:extLst>
                    <a:ext uri="{9D8B030D-6E8A-4147-A177-3AD203B41FA5}">
                      <a16:colId xmlns:a16="http://schemas.microsoft.com/office/drawing/2014/main" xmlns="" val="769136261"/>
                    </a:ext>
                  </a:extLst>
                </a:gridCol>
                <a:gridCol w="1481913">
                  <a:extLst>
                    <a:ext uri="{9D8B030D-6E8A-4147-A177-3AD203B41FA5}">
                      <a16:colId xmlns:a16="http://schemas.microsoft.com/office/drawing/2014/main" xmlns="" val="2784666734"/>
                    </a:ext>
                  </a:extLst>
                </a:gridCol>
                <a:gridCol w="1481913">
                  <a:extLst>
                    <a:ext uri="{9D8B030D-6E8A-4147-A177-3AD203B41FA5}">
                      <a16:colId xmlns:a16="http://schemas.microsoft.com/office/drawing/2014/main" xmlns="" val="747593540"/>
                    </a:ext>
                  </a:extLst>
                </a:gridCol>
              </a:tblGrid>
              <a:tr h="5670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7150372"/>
                  </a:ext>
                </a:extLst>
              </a:tr>
              <a:tr h="56707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9195284"/>
                  </a:ext>
                </a:extLst>
              </a:tr>
              <a:tr h="5670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5238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530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Произвольный</PresentationFormat>
  <Paragraphs>60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Задание: соотнесите имена героев с фотографией и описанием </vt:lpstr>
      <vt:lpstr>Презентация PowerPoint</vt:lpstr>
      <vt:lpstr>Презентация PowerPoint</vt:lpstr>
      <vt:lpstr>Ответ: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Задание: соотнесите имена героев с фотографией и описанием </dc:title>
  <dc:creator>CAB227-3</dc:creator>
  <cp:lastModifiedBy>Ефремова</cp:lastModifiedBy>
  <cp:revision>1</cp:revision>
  <dcterms:modified xsi:type="dcterms:W3CDTF">2022-04-20T01:22:17Z</dcterms:modified>
</cp:coreProperties>
</file>