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88" r:id="rId3"/>
    <p:sldId id="310" r:id="rId4"/>
    <p:sldId id="312" r:id="rId5"/>
    <p:sldId id="315" r:id="rId6"/>
    <p:sldId id="326" r:id="rId7"/>
    <p:sldId id="318" r:id="rId8"/>
    <p:sldId id="324" r:id="rId9"/>
    <p:sldId id="317" r:id="rId10"/>
    <p:sldId id="307" r:id="rId11"/>
    <p:sldId id="313" r:id="rId12"/>
    <p:sldId id="314" r:id="rId13"/>
    <p:sldId id="316" r:id="rId14"/>
    <p:sldId id="322" r:id="rId15"/>
    <p:sldId id="319" r:id="rId16"/>
    <p:sldId id="32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109" d="100"/>
          <a:sy n="109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3B1FC-4FF4-403E-ABF9-FC16752D75F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4581-1A01-4203-88B9-6F51595D4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A73C-1810-421D-8688-E77438CFBB3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DF2F-7A7A-4405-B1A7-5D5A8F239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733" y="2634252"/>
            <a:ext cx="7258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rgbClr val="800000"/>
                  </a:solidFill>
                </a:ln>
                <a:latin typeface="Arial Black" pitchFamily="34" charset="0"/>
              </a:rPr>
              <a:t>Плакаты военных лет</a:t>
            </a:r>
            <a:endParaRPr lang="ru-RU" sz="7200" dirty="0">
              <a:ln>
                <a:solidFill>
                  <a:srgbClr val="800000"/>
                </a:solidFill>
              </a:ln>
              <a:latin typeface="Arial Black" pitchFamily="34" charset="0"/>
            </a:endParaRPr>
          </a:p>
        </p:txBody>
      </p:sp>
      <p:pic>
        <p:nvPicPr>
          <p:cNvPr id="3" name="Рисунок 2" descr="9_MAYA_d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42852"/>
            <a:ext cx="7143800" cy="249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0ec054f9b9b5043e61c5ce0122fe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45378"/>
            <a:ext cx="4000528" cy="6260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5-конечная звезда 2"/>
          <p:cNvSpPr/>
          <p:nvPr/>
        </p:nvSpPr>
        <p:spPr>
          <a:xfrm>
            <a:off x="214282" y="214290"/>
            <a:ext cx="1430539" cy="1285884"/>
          </a:xfrm>
          <a:prstGeom prst="star5">
            <a:avLst>
              <a:gd name="adj" fmla="val 24636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4328" y="220486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0ec054f9b9b5043e61c5ce0122fe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65941"/>
            <a:ext cx="4658514" cy="6530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5-конечная звезда 2"/>
          <p:cNvSpPr/>
          <p:nvPr/>
        </p:nvSpPr>
        <p:spPr>
          <a:xfrm>
            <a:off x="214282" y="214290"/>
            <a:ext cx="1430539" cy="1285884"/>
          </a:xfrm>
          <a:prstGeom prst="star5">
            <a:avLst>
              <a:gd name="adj" fmla="val 24636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2</a:t>
            </a:r>
            <a:endParaRPr lang="ru-RU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328" y="220486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0ec054f9b9b5043e61c5ce0122fe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5894" y="142852"/>
            <a:ext cx="4412935" cy="6500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5-конечная звезда 2"/>
          <p:cNvSpPr/>
          <p:nvPr/>
        </p:nvSpPr>
        <p:spPr>
          <a:xfrm>
            <a:off x="142844" y="142852"/>
            <a:ext cx="1430539" cy="1285884"/>
          </a:xfrm>
          <a:prstGeom prst="star5">
            <a:avLst>
              <a:gd name="adj" fmla="val 24636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3</a:t>
            </a:r>
            <a:endParaRPr lang="ru-RU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220486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0ec054f9b9b5043e61c5ce0122fe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8722957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5-конечная звезда 3"/>
          <p:cNvSpPr/>
          <p:nvPr/>
        </p:nvSpPr>
        <p:spPr>
          <a:xfrm>
            <a:off x="214282" y="142852"/>
            <a:ext cx="1573415" cy="1357322"/>
          </a:xfrm>
          <a:prstGeom prst="star5">
            <a:avLst>
              <a:gd name="adj" fmla="val 26501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4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704" y="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107504" y="40698"/>
            <a:ext cx="1573415" cy="1357322"/>
          </a:xfrm>
          <a:prstGeom prst="star5">
            <a:avLst>
              <a:gd name="adj" fmla="val 26501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5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2" descr="Плакаты Великой Отечественной войны 1941-1945 го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39"/>
            <a:ext cx="4320480" cy="657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328" y="220486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1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28" y="9945"/>
            <a:ext cx="4619683" cy="655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07504" y="40698"/>
            <a:ext cx="1573415" cy="1357322"/>
          </a:xfrm>
          <a:prstGeom prst="star5">
            <a:avLst>
              <a:gd name="adj" fmla="val 26501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6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328" y="220486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1520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лакаты военных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4392488" cy="64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07504" y="40698"/>
            <a:ext cx="1573415" cy="1357322"/>
          </a:xfrm>
          <a:prstGeom prst="star5">
            <a:avLst>
              <a:gd name="adj" fmla="val 26501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4328" y="220486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139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0ec054f9b9b5043e61c5ce0122fe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3383" y="120259"/>
            <a:ext cx="2854601" cy="4466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5-конечная звезда 2"/>
          <p:cNvSpPr/>
          <p:nvPr/>
        </p:nvSpPr>
        <p:spPr>
          <a:xfrm>
            <a:off x="142844" y="142852"/>
            <a:ext cx="1430539" cy="1285884"/>
          </a:xfrm>
          <a:prstGeom prst="star5">
            <a:avLst>
              <a:gd name="adj" fmla="val 24636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3383" y="120259"/>
            <a:ext cx="2854601" cy="1143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44008" y="1263267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Родина мать зовет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Вставай страна огромная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Все для фронта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Оружие победы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0ec054f9b9b5043e61c5ce0122fe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3457"/>
            <a:ext cx="2736304" cy="3835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5-конечная звезда 2"/>
          <p:cNvSpPr/>
          <p:nvPr/>
        </p:nvSpPr>
        <p:spPr>
          <a:xfrm>
            <a:off x="142844" y="142852"/>
            <a:ext cx="1430539" cy="1285884"/>
          </a:xfrm>
          <a:prstGeom prst="star5">
            <a:avLst>
              <a:gd name="adj" fmla="val 24636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2</a:t>
            </a:r>
            <a:endParaRPr lang="ru-RU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815491"/>
            <a:ext cx="1872208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44008" y="1263267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Остановим фашизм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Воин Красной армии – спаси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Они убивают наши семьи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Спасем наших детей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0ec054f9b9b5043e61c5ce0122fe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846" y="69300"/>
            <a:ext cx="3160496" cy="4655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5-конечная звезда 2"/>
          <p:cNvSpPr/>
          <p:nvPr/>
        </p:nvSpPr>
        <p:spPr>
          <a:xfrm>
            <a:off x="142844" y="214290"/>
            <a:ext cx="1430539" cy="1285884"/>
          </a:xfrm>
          <a:prstGeom prst="star5">
            <a:avLst>
              <a:gd name="adj" fmla="val 24636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3</a:t>
            </a:r>
            <a:endParaRPr lang="ru-RU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3382" y="3789040"/>
            <a:ext cx="3170959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95450"/>
            <a:ext cx="2260574" cy="8132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60032" y="105273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Будь героем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Защити Родину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Вступай в Красную армию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Вернись с Победой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0ec054f9b9b5043e61c5ce0122fe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6597487" cy="3133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5-конечная звезда 3"/>
          <p:cNvSpPr/>
          <p:nvPr/>
        </p:nvSpPr>
        <p:spPr>
          <a:xfrm>
            <a:off x="142844" y="142852"/>
            <a:ext cx="1573415" cy="1357322"/>
          </a:xfrm>
          <a:prstGeom prst="star5">
            <a:avLst>
              <a:gd name="adj" fmla="val 26501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4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532078"/>
            <a:ext cx="4293231" cy="12144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5177" y="3717032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10 сталинских ударов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Позади Москва!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Все для фронта! Все для Победы!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Слава товарищу Сталину!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107504" y="40698"/>
            <a:ext cx="1573415" cy="1357322"/>
          </a:xfrm>
          <a:prstGeom prst="star5">
            <a:avLst>
              <a:gd name="adj" fmla="val 26501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5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Плакаты Великой Отечественной войны 1941-1945 го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19" y="188640"/>
            <a:ext cx="3240360" cy="49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8931" y="312724"/>
            <a:ext cx="2999092" cy="8840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88931" y="4005064"/>
            <a:ext cx="3024336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60032" y="1052736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Не сдадим врагу столицу!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Будем стоять до конца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Все на фронт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Защитим родную Москву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14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331"/>
            <a:ext cx="3456384" cy="49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919285"/>
            <a:ext cx="3384376" cy="1008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07504" y="40698"/>
            <a:ext cx="1573415" cy="1357322"/>
          </a:xfrm>
          <a:prstGeom prst="star5">
            <a:avLst>
              <a:gd name="adj" fmla="val 26501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6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259" y="725810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Дошли до Берлина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Слава русскому войну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Красной армии – слава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Победный май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374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лакаты военных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252"/>
            <a:ext cx="3240360" cy="47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07504" y="40698"/>
            <a:ext cx="1573415" cy="1357322"/>
          </a:xfrm>
          <a:prstGeom prst="star5">
            <a:avLst>
              <a:gd name="adj" fmla="val 26501"/>
              <a:gd name="hf" fmla="val 105146"/>
              <a:gd name="vf" fmla="val 11055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1803" y="3645024"/>
            <a:ext cx="3168352" cy="1080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60259" y="725810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 Днем Победы!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Водрузим над Берлином знамя Победы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Слава войнам – освободителям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Советский воин в Германии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004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496"/>
            <a:ext cx="778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rgbClr val="FFC000"/>
                  </a:solidFill>
                </a:ln>
                <a:latin typeface="Arial Black" pitchFamily="34" charset="0"/>
              </a:rPr>
              <a:t>ПРАВИЛЬНЫЕ ОТВЕТЫ</a:t>
            </a:r>
            <a:endParaRPr lang="ru-RU" sz="7200" dirty="0">
              <a:ln>
                <a:solidFill>
                  <a:srgbClr val="FFC000"/>
                </a:solidFill>
              </a:ln>
              <a:latin typeface="Arial Black" pitchFamily="34" charset="0"/>
            </a:endParaRPr>
          </a:p>
        </p:txBody>
      </p:sp>
      <p:pic>
        <p:nvPicPr>
          <p:cNvPr id="3" name="Рисунок 2" descr="9_MAYA_d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42852"/>
            <a:ext cx="7143800" cy="24914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180</Words>
  <Application>Microsoft Office PowerPoint</Application>
  <PresentationFormat>Экран (4:3)</PresentationFormat>
  <Paragraphs>51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Egor Khramchenko</cp:lastModifiedBy>
  <cp:revision>34</cp:revision>
  <dcterms:created xsi:type="dcterms:W3CDTF">2017-11-20T18:20:02Z</dcterms:created>
  <dcterms:modified xsi:type="dcterms:W3CDTF">2022-04-19T14:03:43Z</dcterms:modified>
</cp:coreProperties>
</file>